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18CF2-F4A5-4CA4-87DC-D3382058A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7BF08-4690-4FA6-91B5-78F7B4C9B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EDF86-0EF3-4CDC-9A02-865421947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30B72-B028-4653-855E-ED384282A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9A8012-77DB-49D5-95CC-E558BE535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6C4DD-0581-469E-A4CE-34B4D930D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2F9F70-CB1C-49BF-B2C9-3D6C35EDD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42363-7B5B-4AF1-B338-0B068C60D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FDAF7-AD05-48C1-88D4-7DCF99F5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EF190-8874-47E5-BDC4-51F2AE235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0D5C7-FA5A-4451-A8E0-CD3D24266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6062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学校班级安全培训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安全培训的必要性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安全培训内容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安全培训方式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安全培训效果评估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安全培训的必要性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97" r="333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19" r="334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通过安全培训，让学生认识到日常生活中存在的安全隐患，提高安全防范意识。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培训中教授学生应对突发事件的技巧和方法，增强自我保护能力。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增强自我保护能力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通过培训，帮助学生识别身边存在的危险源，预防安全事故的发生。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学校应制定相应的安全措施，如定期检查设施设备、制定应急预案等，以降低安全事故发生的可能性。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预防安全事故的发生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确保学生安全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通过安全培训，降低学生在校园内发生意外的风险，确保学生的人身安全。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维护校园秩序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良好的校园秩序有助于保障学生的安全，学校应加强安全管理，维护校园秩序。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保障学生的人身安全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了解交通规则，掌握安全过马路、乘车等基本交通安全知识。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教导学生认识交通标志，遵守交通规则，不在马路上玩耍、打闹，正确使用安全带或安全座椅，以及在有需要时寻求成人帮助。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掌握火灾预防、应对和自救的基本知识和技能。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教育学生了解火灾的危害，掌握火警电话的使用方法，知道如何正确使用灭火器，以及在火灾发生时如何逃生和自救。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防溺水安全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学会预防溺水事故的发生，掌握溺水时的自救和救援方法。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教育学生不在无成人陪伴的情况下单独或私自下水游泳，了解溺水的危险性，掌握基本的自救和救援技巧，如心肺复苏等。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https://d.book118.com/508136062021006030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2024-09-06T08:16:04.851</cp:lastPrinted>
  <dcterms:created xsi:type="dcterms:W3CDTF">2024-09-06T00:16:04Z</dcterms:created>
  <dcterms:modified xsi:type="dcterms:W3CDTF">2024-09-06T00:16:06Z</dcterms:modified>
</cp:coreProperties>
</file>