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61E9A-9455-4239-B1A5-711C17B69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8C99B-6670-492C-B558-CB64EA272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FD744-FE14-4FF6-91C8-19682429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B2E3D-F4D3-498F-88A0-63ADFF81C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FBCC14-8E3A-487B-96A1-1C596490B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475B87-2418-4158-935B-C9F106575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5FFD9-F2DA-43D2-86CB-0CB0B3FE4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77864-2F62-4CC2-A490-886D5E422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B336B-64C0-4B6E-8B26-B44ADBFA0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2A045-23A3-4FB2-A200-D31A98251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A9E2C-BC3B-457D-B1E7-471C1583E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6103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白内障的护理与手术后护理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康复期管理与随访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白内障是指晶状体透明度降低或颜色改变，导致光学质量下降的一种退行性改变。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包括年龄、遗传、外伤、辐射、代谢异常、局部营养障碍等多种因素。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视力下降、视物模糊、重影、畏光、眩光等。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根据晶状体混浊的部位和形态，可分为皮质性、核性、后囊下性等类型。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视力检查、裂隙灯检查、眼底检查等。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根据晶状体混浊程度、视力下降程度及患者症状等综合判断。一般来说，晶状体混浊明显且影响视力时，即可诊断为白内障。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包括眼部疾病、全身疾病、过敏史等相关信息。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详细了解病史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进行视力、眼压、角膜曲率、眼轴长度等测量，评估白内障程度及手术难度。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包括心电图、血压、血糖、血常规等，确保患者身体状况适合手术。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向患者及家属详细解释手术过程、预期效果及可能的风险，以减轻焦虑情绪。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鼓励患者表达内心感受，提供情感支持，帮助患者建立信心。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指导患者进行深呼吸、渐进性肌肉松弛等放松训练，有助于缓解紧张情绪。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术前放松训练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心理护理及支持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术前用药指导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抗生素眼药水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术前3天开始使用抗生素眼药水，以预防感染。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散瞳药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术前1小时使用散瞳药，以扩大瞳孔，便于手术操作。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镇静药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对于紧张焦虑的患者，可在术前适当使用镇静药，以保证手术顺利进行。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08" r="14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飞秒激光辅助白内障手术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利用飞秒激光技术，进行晶状体前囊膜切开、晶状体核碎裂等操作。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超声乳化吸除术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利用超声波将晶状体核粉碎并吸出，同时保持前房稳定。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人工晶状体植入术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在超声乳化吸除术后，植入人工晶状体以替代浑浊的自然晶状体。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手术方式与步骤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通过滴入眼药水或涂抹眼膏进行麻醉，适用于简单的白内障手术。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表面麻醉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将麻醉剂注入眼球后方，适用于较复杂的手术。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球后麻醉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通过静脉注射或吸入麻醉气体进行麻醉，适用于儿童、不能配合手术或需要同时处理其他眼部问题的情况。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https://d.book118.com/508136103022006032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2024-09-09T10:47:22.440</cp:lastPrinted>
  <dcterms:created xsi:type="dcterms:W3CDTF">2024-09-09T02:47:22Z</dcterms:created>
  <dcterms:modified xsi:type="dcterms:W3CDTF">2024-09-09T02:47:24Z</dcterms:modified>
</cp:coreProperties>
</file>