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E0EDB-BB14-4616-BB7F-55F1275D2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8A7AB-0BA6-4CF2-8803-D46C72244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20972-FD74-4590-B263-457B4B1E9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2E55C-8A7C-447B-B589-FD2EF3B91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83AC13-A985-4EB4-A928-F1249CBE9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6C82A7-1E86-4105-9BD4-8CEB33273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938D38-A4E0-4DAE-AE52-5CB7D99BC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36242-4327-4371-BE64-ED79F5332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1B9C1-85ED-4211-B788-9B06A491D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35347-3CF0-4896-8C0C-2C97373E8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F592E-A4A4-4853-A87F-A16BA5A21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612304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优化预检分诊流程持续发挥哨点作用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当前预检分诊流程的问题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优化预检分诊流程的策略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优化后的预检分诊流程效果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持续发挥哨点作用的方法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461" r="354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随着社会老龄化和慢性病患者的增加，医疗资源日益紧张，需要优化预检分诊流程来提高医疗效率。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预检分诊作为医疗服务的“哨点”，能够及时发现和隔离传染病患者，有效控制疫情扩散。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哨点作用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通过优化预检分诊流程，能够快速准确地识别患者病情，合理分配医疗资源，提高医疗效率。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有效的预检分诊能够减少交叉感染和误诊风险，保障患者安全和医疗质量。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预检分诊流程的重要性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提高医疗效率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当前预检分诊流程的问题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患者与预检分诊人员之间沟通不畅，影响信息传递的准确性和效率。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患者信息录入繁琐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目前预检分诊流程中，患者信息录入仍需手工操作，效率低下且容易出错。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分诊标准不统一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由于缺乏统一的分诊标准，导致分诊准确率不高，影响后续诊疗效率。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流程效率问题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由于患者数量众多，导致等待时间过长，影响患者满意度。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患者数量多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预检分诊人员数量不足或分诊速度慢，导致患者等待时间延长。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分诊速度慢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预检分诊流程不够优化，导致患者需要多次重复提供信息，增加等待时间。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流程不优化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患者等待时间过长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资源分配不合理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医疗资源分配不合理，导致部分地区或医院资源过剩或不足。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缺乏统一管理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缺乏统一的医疗资源管理机制，导致资源使用效率低下。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由于医疗资源紧张，部分患者无法及时获得诊疗服务。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医疗资源分配不均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优化预检分诊流程的策略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引入智能化系统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智能化分诊系统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通过引入智能化分诊系统，实现患者自助挂号、智能导诊、自动排队叫号等功能，提高分诊效率。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AI辅助诊断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利用人工智能技术辅助医生进行初步诊断，提高诊断准确率，缩短患者等待时间。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动态调整叫号顺序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根据患者病情轻重缓急和科室特点，动态调整叫号顺序，确保急危重症患者优先得到诊治。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电子显示屏提示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设置电子显示屏实时显示叫号信息和候诊区情况，方便患者了解自己的排队进度。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优化排队叫号系统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https://d.book118.com/508136123047006027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2024-09-05T04:40:42.199</cp:lastPrinted>
  <dcterms:created xsi:type="dcterms:W3CDTF">2024-09-04T20:40:42Z</dcterms:created>
  <dcterms:modified xsi:type="dcterms:W3CDTF">2024-09-04T20:40:44Z</dcterms:modified>
</cp:coreProperties>
</file>