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45F79C-2E44-499F-AD10-FE276CF24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134292-0695-48AF-956D-A6F086D73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D950FC-FBE0-44C3-86C7-867BF8396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2F8961-5122-4FE1-B188-1B25912A9A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057B1F-27B2-49A0-83CA-BDED21D6C6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C961E3-05ED-4E09-82C2-3496BD0D5A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8A8D4C-F74B-4D80-8C65-A2212AF40C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931449-47B9-48AA-9E75-5CF31EA96A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156CF6-402F-4A4E-BCA7-82C3D5452D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615CA-B865-4D4F-9464-1DF6B475B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F1957-1F29-4207-9381-948E242C5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3614310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如何正确处理肌肉断裂</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肌肉断裂基本概念与分类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急性肌肉断裂紧急处理措施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手术治疗与康复方案选择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非手术治疗方法及效果评估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康复训练与运动处方制定</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心理干预在肌肉断裂处理中作用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总结：全面关注，科学处理肌肉断裂问题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肌肉断裂基本概念与分类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056" r="23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肌肉断裂是指肌肉或肌腱组织在受到外力作用时发生的部分或完全断裂。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主要包括外伤、过度使用、肌肉疲劳、不恰当的运动方式等。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疼痛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断裂部位剧烈疼痛，活动时加重。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肿胀</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局部组织肿胀，可能伴有淤血。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527" b="26527"/>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功能障碍：受伤肌肉或肌腱所支配的关节活动受限。</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医生通过触摸和观察判断肌肉或肌腱的完整性。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如X线、MRI等，有助于明确断裂部位和程度。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影像学检查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体格检查</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根据断裂程度可分为部分断裂和完全断裂。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严重程度评估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通常采用分级制度，如轻度、中度和重度，以评估肌肉或肌腱的损伤程度和预后情况。评估依据包括疼痛程度、肿胀范围、功能障碍程度等。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分类及严重程度评估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急性肌肉断裂紧急处理措施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加压包扎法</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抬高伤肢</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使用止血带</a:t>
            </a:r>
          </a:p>
        </p:txBody>
      </p:sp>
      <p:pic>
        <p:nvPicPr>
          <p:cNvPr id="5" name="Picture 5"/>
          <p:cNvPicPr>
            <a:picLocks noChangeAspect="1"/>
          </p:cNvPicPr>
          <p:nvPr/>
        </p:nvPicPr>
        <p:blipFill>
          <a:blip r:embed="rId2"/>
          <a:srcRect t="19844" b="19844"/>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367" r="136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止血与包扎技巧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使用干净的纱布或绷带，在伤口处施加适当的压力，以减少出血。注意压力要适中，避免过紧导致血液循环受阻。</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将受伤的肢体抬高，以降低伤口处的血压，减少出血。同时也有助于减轻肿胀和疼痛。</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在严重出血的情况下，可以考虑使用止血带。但需注意，止血带使用时间不宜过长，每隔一段时间应松开一次，以免长时间阻断血流导致组织坏死。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6" b="289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780" b="478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疼痛缓解方法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冷敷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使用冰袋或冷毛巾进行冷敷，可以减轻疼痛和肿胀。每次冷敷时间控制在15-20分钟，避免冻伤。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药物镇痛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在医生的建议下，可以使用非处方镇痛药如布洛芬等缓解疼痛。但需注意药物使用剂量和时间，避免过量使用。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固定伤肢</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使用夹板或绷带固定受伤的肢体，以减少肌肉活动，缓解疼痛。固定时应注意松紧适度，避免过紧影响血液循环。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保持伤口清洁</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观察伤肢变化</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合理饮食与营养补充</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定期随访与康复训练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预防并发症措施</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密切关注伤肢的颜色、温度、感觉和运动功能变化，及时发现并处理可能的并发症如感染、血栓形成等。</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定期清洗伤口并更换敷料，保持伤口干燥清洁，避免感染。</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根据医生建议定期随访，进行必要的康复训练和治疗，促进肌肉功能的恢复。</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保持均衡的饮食，摄入足够的蛋白质和维生素等营养物质，有助于伤口愈合和肌肉恢复。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手术治疗与康复方案选择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肌肉断裂后应尽快进行手术，通常在伤后6-8小时内进行手术效果最佳，以减少肌肉坏死和感染的风险。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手术时机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根据肌肉断裂的程度和位置，选择合适的手术方式，如直接缝合、肌肉移植或肌腱转移等。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手术方式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手术时机和方式选择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术后早期进行被动关节活动度练习，以预防关节僵硬和肌肉萎缩。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早期康复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500" r="15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中期康复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晚期康复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125" r="13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随着伤口愈合和疼痛减轻，逐渐增加主动关节活动度和肌力训练。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在医生和康复师的指导下，进行全面的肌肉力量和柔韧性训练，以恢复肌肉功能和运动能力。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术后康复锻炼指导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感染</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血栓形成</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肌肉萎缩</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关节僵硬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保持伤口清洁干燥，定期更换敷料，遵医嘱使用抗生素以预防感染。</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术后早期进行下肢肌肉按摩和关节活动，促进血液循环，预防血栓形成。</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术后及时进行关节活动度练习和物理治疗，预防关节僵硬的发生。</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通过康复锻炼和物理治疗等手段，促进肌肉再生和恢复功能，减少肌肉萎缩的发生。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https://d.book118.com/508136143100006037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2024-09-17T13:24:46.531</cp:lastPrinted>
  <dcterms:created xsi:type="dcterms:W3CDTF">2024-09-17T05:24:46Z</dcterms:created>
  <dcterms:modified xsi:type="dcterms:W3CDTF">2024-09-17T05:24:48Z</dcterms:modified>
</cp:coreProperties>
</file>