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5EC67-75AD-4427-98B7-073396CE4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19FDA-C519-4591-925E-0E68421F3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5C680-A463-42BD-8C48-CCC4E211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8E8D4-DA20-4F7A-9535-7250BF99D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67F66-1A41-4DBE-8E0A-292ABAFAD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B537D7-1047-4E65-A15D-6231E4A3F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E9988-017E-4554-B289-B85FD215E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86A02-006A-45E6-87EE-7FA29A70C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248B6-9E5C-4569-8CF3-A0739F721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38787-100D-42C9-935B-7AEF232E8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B784F-4F9E-4333-AAC9-BE1858727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7000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第六课公共利益的维护案例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公共利益概述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公共利益维护的法律法规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公共利益维护的实践案例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公共利益维护的挑战与对策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公共利益维护的未来展望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公共利益概述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69" b="3016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440" b="2644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公共利益具有普遍性、共享性、长期性和稳定性等特点。它涉及社会各个领域，关系到每个人的切身利益和福祉。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公共利益是指社会全体成员或大多数成员的共同利益，是社会发展进步的基础和保障。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公共利益的定义与特点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084" b="2408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522" b="2352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公共利益是社会稳定的基础，只有保障公共利益，才能维护社会秩序和安定。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公共利益是经济发展的重要保障，只有实现公共利益的最大化，才能促进经济的持续健康发展。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社会公正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公共利益是社会公正的重要体现，只有保障公共利益，才能实现社会公平和正义。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公共利益的重要性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根据受益对象的不同，公共利益可分为国家利益、社会利益和个人利益等。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公共利益包括公共安全、公共卫生、环境保护、教育、文化、体育、社会保障等各个方面。这些领域的公共利益关系到每个人的生活质量和幸福感，是国家和政府必须关注和保障的重要内容。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公共利益的分类与内容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公共利益维护的法律法规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688" b="376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宪法是国家的根本大法，对公共利益有最高法律效力的保障。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宪法规定了公共利益的基本原则，如平等、公正、法治等。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宪法还规定了国家机构在维护公共利益方面的职责和权力。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宪法对公共利益的规定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除了宪法，还有大量的法律法规对公共利益进行保护。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例如，环境保护法、消费者权益保护法、劳动法等，都是针对特定领域的公共利益进行保护的法律法规。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这些法律法规通过具体的法律制度和措施，确保公共利益的实现和维护。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法律法规对公共利益的保护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地方政府是维护公共利益的重要主体之一。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地方政府应该根据法律法规的规定，积极履行维护公共利益的职责和权力。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例如，地方政府应该加强市场监管，打击假冒伪劣商品，保护消费者权益；加强环境保护，治理污染，改善生态环境等。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同时，地方政府还应该建立健全的公共服务体系，提供优质的公共服务，满足人民群众的基本需求。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12" name="AutoShape 12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4" name="AutoShape 14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0" name="Freeform 20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3" name="Freeform 23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地方政府在维护公共利益中的角色与责任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公共利益维护的实践案例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https://d.book118.com/508137000005006032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2024-09-09T05:56:21.913</cp:lastPrinted>
  <dcterms:created xsi:type="dcterms:W3CDTF">2024-09-08T21:56:21Z</dcterms:created>
  <dcterms:modified xsi:type="dcterms:W3CDTF">2024-09-08T21:56:23Z</dcterms:modified>
</cp:coreProperties>
</file>