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44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79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tags" Target="tags/tag213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A2529-0A77-4767-B84D-758DFD94A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BA765-A444-4775-9290-8366E6FA1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18B43-3024-48DD-B393-C7DC450EB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1C5B1-2126-4FA4-B0EA-18F6E6084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A839E2-678E-492A-8934-6DF47B023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5196F2-68D1-45F1-B9E1-74B7EB88C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FE2D4D-38E4-48E7-ACEE-E05936D8F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C3755-C1EF-47E9-A217-9A6F410F4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4B082-26F1-451A-ABA6-A427F24FD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0D5AF-2503-4422-9A97-8A7E998AC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D0A37-D4CB-473A-9DE9-4ED1FBBDA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3439" r:id="rId2"/>
    <p:sldLayoutId id="2147503440" r:id="rId3"/>
    <p:sldLayoutId id="2147503441" r:id="rId4"/>
    <p:sldLayoutId id="2147503442" r:id="rId5"/>
    <p:sldLayoutId id="2147503443" r:id="rId6"/>
    <p:sldLayoutId id="2147503444" r:id="rId7"/>
    <p:sldLayoutId id="2147503445" r:id="rId8"/>
    <p:sldLayoutId id="2147503446" r:id="rId9"/>
    <p:sldLayoutId id="2147503447" r:id="rId10"/>
    <p:sldLayoutId id="214750344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22" Type="http://schemas.openxmlformats.org/officeDocument/2006/relationships/tags" Target="../tags/tag161.xml" /><Relationship Id="rId23" Type="http://schemas.openxmlformats.org/officeDocument/2006/relationships/tags" Target="../tags/tag162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20" Type="http://schemas.openxmlformats.org/officeDocument/2006/relationships/tags" Target="../tags/tag199.xml" /><Relationship Id="rId21" Type="http://schemas.openxmlformats.org/officeDocument/2006/relationships/tags" Target="../tags/tag200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371140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消防安全的重要性</a:t>
            </a: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幼儿教育场所的消防安全措施</a:t>
            </a: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早教机构和培训机构的消防安全措施</a:t>
            </a: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加强幼儿消防安全教育</a:t>
            </a: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落实责任和加强监管</a:t>
            </a: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消防安全的重要性</a:t>
            </a:r>
          </a:p>
        </p:txBody>
      </p:sp>
      <p:sp>
        <p:nvSpPr>
          <p:cNvPr id="104904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火灾的危害和影响</a:t>
            </a:r>
          </a:p>
        </p:txBody>
      </p:sp>
      <p:sp>
        <p:nvSpPr>
          <p:cNvPr id="10491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生命安全：火灾可能导致人员伤亡，甚至死亡</a:t>
            </a:r>
          </a:p>
        </p:txBody>
      </p:sp>
      <p:sp>
        <p:nvSpPr>
          <p:cNvPr id="10491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财产损失：火灾可能导致财产损失，包括建筑、设备、物资等</a:t>
            </a:r>
          </a:p>
        </p:txBody>
      </p:sp>
      <p:sp>
        <p:nvSpPr>
          <p:cNvPr id="10491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环境污染：火灾可能导致环境污染，包括空气、水质、土壤等</a:t>
            </a:r>
          </a:p>
        </p:txBody>
      </p:sp>
      <p:sp>
        <p:nvSpPr>
          <p:cNvPr id="10491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社会影响：火灾可能导致社会恐慌，影响人们的正常生活和工作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幼儿教育场所的特殊性</a:t>
            </a:r>
          </a:p>
        </p:txBody>
      </p:sp>
      <p:sp>
        <p:nvSpPr>
          <p:cNvPr id="10491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幼儿年龄小，缺乏自我保护能力</a:t>
            </a: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幼儿教育场所人员密集，火灾容易蔓延</a:t>
            </a:r>
          </a:p>
        </p:txBody>
      </p:sp>
      <p:sp>
        <p:nvSpPr>
          <p:cNvPr id="10491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幼儿教育场所设施简单，消防设施不足</a:t>
            </a:r>
          </a:p>
        </p:txBody>
      </p:sp>
      <p:sp>
        <p:nvSpPr>
          <p:cNvPr id="10492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幼儿好奇心强，容易引发火灾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消防安全与教育场所安全的关系</a:t>
            </a:r>
          </a:p>
        </p:txBody>
      </p:sp>
      <p:sp>
        <p:nvSpPr>
          <p:cNvPr id="10492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消防安全是教育场所安全的重要组成部分，关系到幼儿的生命安全和健康成长。</a:t>
            </a:r>
          </a:p>
        </p:txBody>
      </p:sp>
      <p:sp>
        <p:nvSpPr>
          <p:cNvPr id="10492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教育场所的消防安全措施包括：防火、灭火、逃生等，需要定期进行消防安全检查和培训。</a:t>
            </a:r>
          </a:p>
        </p:txBody>
      </p:sp>
      <p:sp>
        <p:nvSpPr>
          <p:cNvPr id="10492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教育场所的消防安全教育应从幼儿抓起，培养幼儿的消防安全意识和自救能力。</a:t>
            </a:r>
          </a:p>
        </p:txBody>
      </p:sp>
      <p:sp>
        <p:nvSpPr>
          <p:cNvPr id="104926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教育场所的消防安全管理需要学校、家长和社会各界的共同关注和支持。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https://d.book118.com/508137114013006031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7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目录</vt:lpstr>
      <vt:lpstr>添加章节标题</vt:lpstr>
      <vt:lpstr>消防安全的重要性</vt:lpstr>
      <vt:lpstr>PowerPoint Presentation</vt:lpstr>
      <vt:lpstr>火灾的危害和影响</vt:lpstr>
      <vt:lpstr>幼儿教育场所的特殊性</vt:lpstr>
      <vt:lpstr>消防安全与教育场所安全的关系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2024-09-07T19:45:31.291</cp:lastPrinted>
  <dcterms:created xsi:type="dcterms:W3CDTF">2024-09-07T11:45:31Z</dcterms:created>
  <dcterms:modified xsi:type="dcterms:W3CDTF">2024-09-07T11:45:33Z</dcterms:modified>
</cp:coreProperties>
</file>