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D6EC3-A691-46DB-ADA0-A2000B98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F50C-3F96-42B4-BD78-48EC5342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6AFB2-7A28-4530-B079-2A1B40E01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47571-5388-46F9-81A9-25BC66DA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B7D66-EDF5-4D63-8400-CDB81E782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05347-5B8B-4FCB-BC89-86503D72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7EE4F-43B9-446D-9DAF-4BD0ABD0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5747F-CDF3-478A-B680-F0B1A9FD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13DD7-2610-48AD-9A3B-90A00F20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8AFB5-E819-41C4-97EB-8D11259D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55D9D-71B4-46DA-8765-0C477E696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7131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HSE管理体系及管理措施方案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HSE管理原则与方针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HSE管理措施方案制定与实施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HSE管理体系（Health, Safety and Environment Management System）是一种综合性的管理体系，旨在通过系统化、规范化的管理方法，确保企业在生产经营活动中能够保障员工健康、安全及环境保护。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随着工业化进程的加速和全球环境问题的日益严重，各国政府和企业越来越重视HSE管理。HSE管理体系作为企业可持续发展的重要组成部分，已经成为国际通行的管理模式。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关注员工身心健康，通过职业健康检查、健康宣传教育等措施，降低职业病和工伤事故的发生率。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确保企业生产经营过程中的安全，包括设备安全、生产安全、交通安全等方面，通过制定安全规章制度、开展安全培训、进行安全检查等手段，防范安全事故的发生。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致力于减少企业对环境的负面影响，通过污染预防、资源节约、废弃物处理等措施，实现企业的绿色可持续发展。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HSE管理体系在国际上已经得到广泛应用，许多跨国公司和国际组织都建立了完善的HSE管理体系。例如，国际石油天然气工业通行的HSE管理体系标准（如ISO 14001、OHSAS 18001等）已经成为行业内的基本要求。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HSE管理的重视程度不断提高，相关法律法规和政策逐步完善。越来越多的企业开始引入和实施HSE管理体系，但在实际应用中仍存在一些问题，如体系运行不规范、员工意识不强等。因此，进一步推动HSE管理体系在我国的发展和应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https://d.book118.com/508137131064006040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2024-09-18T23:18:20.894</cp:lastPrinted>
  <dcterms:created xsi:type="dcterms:W3CDTF">2024-09-18T15:18:20Z</dcterms:created>
  <dcterms:modified xsi:type="dcterms:W3CDTF">2024-09-18T15:18:22Z</dcterms:modified>
</cp:coreProperties>
</file>