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6C668C-B1AC-4B5B-B3C5-756F3E940C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9F41BD-CD79-44C8-BBE4-4EDE284DD9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9613C2-FDC1-441A-A185-25B39AEB16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F99FC02-0801-4247-9668-51CDC8DC5F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1AC732-F721-4F6C-9220-94D6CBB3D7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359E17-AD77-47A2-AC65-AF5DE67D463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10CF5AC-D0DC-4DBE-9C96-F8212002F4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B080A5-AB09-404F-94F5-95DBFDF3A0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8C6EF1-BE39-42D9-B3F1-4EC126D032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E6CF75-36F8-403D-A339-CB4308BF6D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CCCA17-BAC6-43DF-BE15-0D2BB30196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81371340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社交媒体行业的创新技术与应用培训</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汇报人：PPT可修改</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社交媒体创新技术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社交媒体应用创新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社交媒体行业趋势分析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社交媒体创新技术与应用实践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随着社交媒体行业的快速发展，新技术和应用不断涌现，企业需要跟上行业步伐，提升员工技能。</a:t>
            </a:r>
          </a:p>
        </p:txBody>
      </p:sp>
      <p:pic>
        <p:nvPicPr>
          <p:cNvPr id="6" name="Picture 6"/>
          <p:cNvPicPr>
            <a:picLocks noChangeAspect="1"/>
          </p:cNvPicPr>
          <p:nvPr/>
        </p:nvPicPr>
        <p:blipFill>
          <a:blip r:embed="rId2"/>
          <a:srcRect l="2954" r="2954"/>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应对行业变革</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通过培训，激发员工的创新思维，提高企业在社交媒体领域的竞争力。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提升创新能力</a:t>
            </a:r>
          </a:p>
        </p:txBody>
      </p:sp>
      <p:pic>
        <p:nvPicPr>
          <p:cNvPr id="10" name="Picture 10"/>
          <p:cNvPicPr>
            <a:picLocks noChangeAspect="1"/>
          </p:cNvPicPr>
          <p:nvPr/>
        </p:nvPicPr>
        <p:blipFill>
          <a:blip r:embed="rId3"/>
          <a:srcRect t="13083" b="1308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0327" r="1032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将新技术和应用融入企业业务，开拓新的市场领域，提升企业品牌影响力。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拓展业务应用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5604" b="1560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41" b="1844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社交媒体行业概述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行业规模与增长</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社交媒体行业规模逐年扩大，用户数量不断增长，为企业提供了巨大的市场潜力。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主流平台与特点</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Facebook、Twitter、Instagram等主流社交媒体平台各具特色，适用于不同类型的营销和推广活动。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行业趋势与挑战</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短视频、直播等新型社交媒体形态不断涌现，企业需要不断适应行业变化，应对挑战。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社交媒体创新技术</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机器学习</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机器学习算法可以应用于社交媒体的数据分析和用户行为预测，帮助平台优化内容推荐、广告投放等策略。</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自然语言处理</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通过自然语言处理技术，社交媒体平台可以自动理解和分析用户发布的文本内容，实现情感分析、话题提取等功能。</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深度学习</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深度学习技术可用于图像和视频内容的识别和理解，为社交媒体平台提供更准确的内容分类和标签化。</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0083" r="10083"/>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人工智能技术在社交媒体中的应用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数据可视化</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大数据可视化技术可以帮助社交媒体平台将海量数据转化为直观易懂的图表和图像，便于分析和决策。</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实时数据分析</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实时数据分析技术能够及时处理社交媒体上产生的海量数据，为平台提供实时的用户反馈和市场动态。</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数据挖掘</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通过数据挖掘技术，社交媒体平台可以发掘用户行为模式、兴趣偏好等信息，为个性化推荐和精准营销提供支持。</a:t>
            </a:r>
          </a:p>
        </p:txBody>
      </p:sp>
      <p:pic>
        <p:nvPicPr>
          <p:cNvPr id="10" name="Picture 10"/>
          <p:cNvPicPr>
            <a:picLocks noChangeAspect="1"/>
          </p:cNvPicPr>
          <p:nvPr/>
        </p:nvPicPr>
        <p:blipFill>
          <a:blip r:embed="rId2"/>
          <a:srcRect t="3125" b="3125"/>
          <a:stretch>
            <a:fillRect/>
          </a:stretch>
        </p:blipFill>
        <p:spPr>
          <a:xfrm>
            <a:off x="869006" y="1293634"/>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大数据技术在社交媒体中的应用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通过虚拟现实技术，用户可以创建个性化的虚拟空间，与好友进行沉浸式的社交互动，提升社交体验。</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虚拟现实社交</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增强现实技术可以为社交媒体用户提供丰富的滤镜和特效选项，增加内容的趣味性和吸引力。</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增强现实滤镜和特效</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混合现实技术结合了虚拟现实和增强现实的优点，用户可以在真实世界和虚拟世界之间自由切换，实现更加自然和真实的社交体验。</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混合现实社交</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虚拟现实和增强现实技术在社交媒体中的应用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社交媒体应用创新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9542" r="954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短视频已成为社交媒体领域的新宠，通过算法优化和用户体验提升，短视频平台实现了内容的快速传播和用户的高度粘性。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短视频平台的崛起</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语音社交应用通过模拟真实社交场景，为用户提供更为自然、亲密的交互体验，成为社交媒体领域的新热点。</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语音社交的流行</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随着虚拟现实技术的发展，虚拟社交应用逐渐兴起，为用户提供沉浸式的社交体验，拓展了社交媒体的边界。</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虚拟社交的探索</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社交媒体平台的创新与发展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视频广告的崛起</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随着视频内容的流行，视频广告逐渐成为社交媒体广告的主流形式，通过生动、直观的视频内容吸引用户关注。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程序化广告的普及</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程序化广告通过算法和大数据分析，实现广告的精准投放和个性化推荐，提高了广告效果和用户体验。</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互动广告的兴起</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互动广告通过增加用户参与度和互动性，提高广告的吸引力和传播效果，成为社交媒体广告的新趋势。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社交媒体广告的创新与发展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https://d.book118.com/508137134006006036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2024-09-15T03:34:32.138</cp:lastPrinted>
  <dcterms:created xsi:type="dcterms:W3CDTF">2024-09-14T19:34:32Z</dcterms:created>
  <dcterms:modified xsi:type="dcterms:W3CDTF">2024-09-14T19:34:34Z</dcterms:modified>
</cp:coreProperties>
</file>