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DA50B16-06BE-490F-B10E-B217B1AA516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7F527-E588-44E6-86C1-32FA72123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D7B7B-714A-4E3D-959B-130D30B4C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DCC0D-58B8-4993-8768-0EF112B57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994E94-D5DB-4023-AE82-E782A5D30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B8B5B2-6BBA-4B2B-AE55-7035E083D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DF695D-D768-48CF-B0EE-91EF93BE5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F3B31F-87F4-4067-B800-91FDF7751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3CEF85-836C-419A-9FD8-D02703BCD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41CAC2-F930-4F9F-87F8-1B59DB91A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AA7D6-7BBB-4619-84A9-A95E06B28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5C2F9-11F6-4930-8E98-E56A306D0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3A84274-4527-46A7-965E-FDB1598A319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E2172F8-842D-4FA1-98B8-B2683973749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41055041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线下活动策划书展示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策划书展示简介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展示主题确定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展品准备及展示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活动执行及管理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营销策略及效果评估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策划书展示简介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https://d.book118.com/508141055041006047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线下活动策划书展示</vt:lpstr>
      <vt:lpstr>目录</vt:lpstr>
      <vt:lpstr>第一章 策划书展示简介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2024-09-28T13:37:06.078</cp:lastPrinted>
  <dcterms:created xsi:type="dcterms:W3CDTF">2024-09-28T05:37:06Z</dcterms:created>
  <dcterms:modified xsi:type="dcterms:W3CDTF">2024-09-28T05:37:08Z</dcterms:modified>
</cp:coreProperties>
</file>