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1EB59-1132-4A84-882C-9DD9E2DA8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9205D-EA0F-44B2-AF1A-E5C6346BA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419F0-9B19-4369-AA93-5D2F99B26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237CA-755A-49F3-A9F3-0CCB27D71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6FE867-D641-4076-AA6E-C3227899D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F6868A-9ACE-403D-9D17-CC3B3DCE3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97543-1851-430B-B8D0-570B6EE57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E02C4-88C9-4892-B583-E5C2DC10A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B9773-617D-4B3B-8CAE-81114ED5D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1AC44-8D0A-44A9-B5D9-587FE2840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E93F0-1C50-433D-AAF3-FE8B78BBC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410570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外科颈骨折护理推荐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外科颈骨折概述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外科颈骨折概述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外科颈骨折治疗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外科颈骨折护理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外科颈骨折护理案例分享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外科颈骨折概述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遵医嘱使用止痛药，如非处方药或处方药，以缓解疼痛。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如冷敷、热敷、按摩等，有助于减轻疼痛和肿胀。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早期功能锻炼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在疼痛可忍受的情况下，尽早进行关节活动度的锻炼，以预防关节僵硬。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专业康复指导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寻求专业康复师的指导，制定个性化的康复计划。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康复锻炼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休息与睡眠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保证充足的休息和高质量的睡眠，有助于身体恢复。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增加营养摄入，特别是富含钙、蛋白质和维生素的食物。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情绪疏导：面对骨折带来的疼痛和不便，患者容易出现焦虑、抑郁等情绪，家属和医护人员应及时给予心理支持。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外科颈骨折治疗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使用颈托固定颈部，限制颈部活动，以减轻疼痛和防止骨折进一步移位。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颈托固定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根据医嘱使用止痛药、消炎药等药物治疗，以缓解疼痛和肿胀。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在疼痛缓解后，可进行适当的物理治疗，如按摩、热敷等，以促进血液循环和恢复肌肉功能。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对于严重的骨折、骨折移位明显或神经受损的患者，手术治疗是必要的。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手术适应症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根据骨折的具体情况，可以选择颈椎前路或后路手术，以恢复颈椎的正常结构和稳定性。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手术后需注意观察伤口情况，定期换药，同时注意保持正确的姿势和活动度，以避免再次受伤。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颈部功能锻炼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在疼痛缓解后，可以进行颈部功能锻炼，如颈部屈伸、旋转等运动，以促进颈部肌肉的恢复和颈椎稳定性的提高。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肩部和上肢锻炼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进行肩部和上肢的锻炼，如肩部旋转、上肢屈伸等运动，以促进血液循环和关节活动度的恢复。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日常活动指导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在恢复期间，应避免剧烈的颈部活动和重体力劳动，同时注意保持良好的坐姿和睡姿，以避免再次受伤。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外科颈骨折护理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https://d.book118.com/508141057001006026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2024-09-02T22:06:23.556</cp:lastPrinted>
  <dcterms:created xsi:type="dcterms:W3CDTF">2024-09-02T14:06:23Z</dcterms:created>
  <dcterms:modified xsi:type="dcterms:W3CDTF">2024-09-02T14:06:25Z</dcterms:modified>
</cp:coreProperties>
</file>