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784CD23-9650-4BF2-8BC2-187E19D0A5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3576238-A715-4030-86F7-A78F137966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FC4596C-F977-45F5-A8D3-A314788DFA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FA8C4DA-04FC-497E-B56E-36ACAF2A5B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775772D-AB32-44E8-BE99-C588424BFCD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12B158B-A7D6-48E6-A03C-8A582F9F12A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EE0D3EB-B8D6-48BA-B0CA-F6AE210405A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A23B2A-793F-44AB-8B44-869E62784C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923DCED-10FF-4723-B692-78DFEDEB37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E39C50-3F10-4BC1-AA4B-6E822FD6BF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6AF5A1-2ECA-4F49-8B93-00DB133074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8142050133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51医疗器械行业的技术创新和市场需求分析</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2024-01-04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行业概述与发展趋势</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技术创新在医疗器械领域的应用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市场需求分析与消费者行为研究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竞争格局与主要厂商分析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技术创新与市场需求互动关系探讨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未来发展趋势预测及建议</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行业概述与发展趋势</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医疗器械行业规模庞大，涉及众多细分领域，如医用影像、体外诊断、医用耗材等。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行业规模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技术创新</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75" r="166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法规监管</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500" r="21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随着医疗技术的不断进步，医疗器械行业的技术创新日新月异，推动行业快速发展。</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医疗器械行业受到严格的法规监管，确保产品的安全性和有效性。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医疗器械行业现状及特点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国内市场</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中国医疗器械市场需求持续增长，受益于医疗改革和人口老龄化等因素。</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国际市场</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国际医疗器械市场竞争激烈，发达国家在高端医疗器械领域具有优势。</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贸易政策</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国内外贸易政策对医疗器械行业具有重要影响，如关税、进口限制等。</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国内外市场对比分析</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随着人工智能技术的不断发展，医疗器械的智能化将成为未来发展的重要趋势。</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智能化发展</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远程医疗技术的推广和应用将改变医疗器械的使用方式和服务模式。</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远程医疗</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基于3D打印等技术的个性化定制医疗器械将满足患者的个性化需求。</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个性化定制</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环保意识的提高将推动医疗器械行业向更加环保的方向发展。</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绿色环保</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行业发展趋势预测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技术创新在医疗器械领域的应用</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8409" b="840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98" b="269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新型材料在医疗器械中应用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生物相容性材料</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用于制造与人体组织相容性良好的医疗器械，如可降解缝合线、人工关节等。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高性能材料</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如高强度、耐磨、耐腐蚀的合金材料，用于制造高精度、高稳定性的医疗器械。</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功能性材料</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如具有特殊功能的纳米材料、智能材料等，用于制造具有特殊功能的医疗器械，如智能药物输送系统、生物传感器等。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医疗机器人</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利用人工智能技术实现医疗机器人的自主导航、语音识别、人脸识别等功能，提高医疗服务质量和效率。</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个性化医疗</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基于人工智能技术对大量医疗数据进行分析和挖掘，实现个性化诊断和治疗方案的制定。</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医疗影像诊断</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通过人工智能技术辅助医生进行影像诊断，提高诊断准确性和效率。</a:t>
            </a:r>
          </a:p>
        </p:txBody>
      </p:sp>
      <p:pic>
        <p:nvPicPr>
          <p:cNvPr id="10" name="Picture 10"/>
          <p:cNvPicPr>
            <a:picLocks noChangeAspect="1"/>
          </p:cNvPicPr>
          <p:nvPr/>
        </p:nvPicPr>
        <p:blipFill>
          <a:blip r:embed="rId2"/>
          <a:srcRect l="18750" r="1875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人工智能技术在医疗器械中应用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25" r="166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快速响应和按需生产</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3D打印技术可实现快速响应市场需求和按需生产，降低库存成本和提高生产效率。</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个性化医疗器械制造</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通过3D打印技术制造符合患者个体特征的医疗器械，如个性化定制的矫形器、助听器等。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复杂结构医疗器械制造</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利用3D打印技术制造具有复杂内部结构的医疗器械，如多孔结构的人工骨、血管支架等。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3D打印技术在医疗器械中应用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市场需求分析与消费者行为研究</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不同类型医疗器械市场需求分析</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随着医疗技术的不断进步和人们健康意识的提高，诊断类医疗器械市场需求不断增长，如超声、CT、MRI等高端影像诊断设备受到追捧。</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治疗类医疗器械</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随着人口老龄化加剧和慢性病发病率上升，治疗类医疗器械市场需求也在逐步增加，如心脏起搏器、人工关节、血液透析等。</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康复类医疗器械</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康复医疗市场逐渐受到重视，康复类医疗器械市场需求呈现上升趋势，如康复机器人、智能假肢、可穿戴设备等。</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诊断类医疗器械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消费者购买行为影响因素研究</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产品质量与安全性</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消费者在购买医疗器械时，首要考虑的是产品的质量和安全性，包括产品的性能、耐用性、可靠性以及是否符合相关法规和标准。</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品牌知名度与口碑</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知名品牌和良好口碑对消费者购买决策具有重要影响，消费者更倾向于选择有知名度和口碑好的品牌和产品。</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价格与性价比</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医疗器械价格较高，消费者在购买时会考虑产品的性价比，即产品性能与价格之间的平衡。</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服务与支持</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优质的售后服务和技术支持是消费者购买医疗器械时的重要考虑因素之一，包括安装调试、使用培训、维修保养等。</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https://d.book118.com/508142050133006023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2024-08-30T16:54:00.045</cp:lastPrinted>
  <dcterms:created xsi:type="dcterms:W3CDTF">2024-08-30T08:54:00Z</dcterms:created>
  <dcterms:modified xsi:type="dcterms:W3CDTF">2024-08-30T08:54:02Z</dcterms:modified>
</cp:coreProperties>
</file>