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B6C2733-4C40-4650-AD84-1A227ED5B0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EEB10B-6AFC-41CC-9842-63ABB5B94C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3C2B97D-3435-42CB-B09F-3E07F14F8D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19FD55D-7A8B-4879-8E1D-094C94B6FA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0B39E4C-4669-4D64-AD68-4E49308FF2B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734545C-955C-44E9-A511-70079A6EE6A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05FDDFD-331A-4D0C-9CEF-CE13B20613B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E24DB99-9A2C-4C03-878C-A603ED8161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814B07-9C42-4B85-9C0B-D656278EB6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33AA25-A8DC-4308-9B12-8EB03747A8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7DC093-CE95-446C-9401-6C574A0A98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8143010053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p:spPr>
        <p:txBody>
          <a:bodyPr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solidFill>
                <a:latin typeface="微软雅黑"/>
                <a:ea typeface="微软雅黑"/>
                <a:cs typeface="微软雅黑"/>
              </a:rPr>
              <a:t>汇报人</a:t>
            </a:r>
            <a:r>
              <a:rPr lang="en-US" sz="1325">
                <a:solidFill>
                  <a:schemeClr val="accent1"/>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p:spPr>
        <p:txBody>
          <a:bodyPr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solidFill>
                <a:latin typeface="Microsoft Yahei"/>
                <a:ea typeface="Microsoft Yahei"/>
                <a:cs typeface="Microsoft Yahei"/>
              </a:rPr>
              <a:t>2023-12-24</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solidFill>
                <a:latin typeface="Microsoft Yahei"/>
                <a:ea typeface="Microsoft Yahei"/>
                <a:cs typeface="Microsoft Yahei"/>
              </a:rPr>
              <a:t>96培训如何提升员工的战略规划能力</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solidFill>
                <a:latin typeface="Microsoft Yahei"/>
                <a:ea typeface="Microsoft Yahei"/>
                <a:cs typeface="Microsoft Yahei"/>
              </a:rPr>
              <a:t>目</a:t>
            </a:r>
          </a:p>
          <a:p>
            <a:pPr algn="ctr">
              <a:lnSpc>
                <a:spcPct val="140000"/>
              </a:lnSpc>
              <a:spcBef>
                <a:spcPts val="375"/>
              </a:spcBef>
            </a:pPr>
            <a:r>
              <a:rPr lang="en-US" sz="8400" b="1">
                <a:solidFill>
                  <a:schemeClr val="accent1"/>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战略规划基本概念与理论</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员工战略规划能力提升途径</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组织支持与资源保障措施</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员工自主发展与学习建议</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总结回顾与展望未来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AutoShape 6"/>
          <p:cNvSpPr/>
          <p:nvPr/>
        </p:nvSpPr>
        <p:spPr>
          <a:xfrm>
            <a:off x="6805582" y="17972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提升员工战略规划能力</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适应企业战略发展需要</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grpSp>
      <p:sp>
        <p:nvSpPr>
          <p:cNvPr id="32" name="AutoShape 32"/>
          <p:cNvSpPr/>
          <p:nvPr/>
        </p:nvSpPr>
        <p:spPr>
          <a:xfrm>
            <a:off x="6830551" y="20472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随着市场竞争的加剧，企业需要具备前瞻性和创新性的战略规划能力，以应对不断变化的市场环境。通过培训，员工可以掌握战略规划的基本理念和方法，提高分析和解决问题的能力。</a:t>
            </a:r>
          </a:p>
        </p:txBody>
      </p:sp>
      <p:sp>
        <p:nvSpPr>
          <p:cNvPr id="35" name="TextBox 35"/>
          <p:cNvSpPr txBox="1"/>
          <p:nvPr/>
        </p:nvSpPr>
        <p:spPr>
          <a:xfrm>
            <a:off x="6458495" y="4396703"/>
            <a:ext cx="5076825" cy="1990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企业战略发展需要全体员工共同参与和推动。通过培训，员工可以深入了解企业战略目标和愿景，明确自身在战略实施中的角色和责任，从而更好地为企业战略发展做出贡献。</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solidFill>
                <a:latin typeface="Microsoft Yahei"/>
                <a:ea typeface="Microsoft Yahei"/>
                <a:cs typeface="Microsoft Yahei"/>
              </a:rPr>
              <a:t>掌握战略规划基本理念和方法</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通过培训，员工应能够掌握战略规划的基本理念和方法，包括战略分析、战略制定、战略实施和评估等环节。</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通过案例分析和实战演练等方式，员工应能够提高分析和解决问题的能力，包括识别市场机会和威胁、评估自身资源和能力、制定可行的战略方案等。</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通过培训，员工应能够明确自身在战略实施中的角色和责任，了解如何与团队成员协作，共同推动战略目标的实现。</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通过引入先进的战略管理理念和方法，员工应能够提升创新思维和前瞻性，不断挖掘潜在的市场机会和业务增长点，为企业创造更多的价值。</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solidFill>
                <a:latin typeface="Microsoft Yahei"/>
                <a:ea typeface="Microsoft Yahei"/>
                <a:cs typeface="Microsoft Yahei"/>
              </a:rPr>
              <a:t>提高分析和解决问题能力</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solidFill>
                <a:latin typeface="Microsoft Yahei"/>
                <a:ea typeface="Microsoft Yahei"/>
                <a:cs typeface="Microsoft Yahei"/>
              </a:rPr>
              <a:t>明确自身在战略实施中的角色和责任</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solidFill>
                <a:latin typeface="Microsoft Yahei"/>
                <a:ea typeface="Microsoft Yahei"/>
                <a:cs typeface="Microsoft Yahei"/>
              </a:rPr>
              <a:t>提升创新思维和前瞻性</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培训目标和预期结果</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战略规划基本概念与理论</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259" r="3125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644" r="2364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战略规划是企业为实现长期发展目标而制定的一系列决策和行动计划，涉及目标设定、资源分配、风险评估等方面。</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战略规划定义</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战略规划有助于企业明确发展方向，优化资源配置，提高市场竞争力，确保可持续发展。</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重要性</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战略规划定义及重要性</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包括环境分析、目标设定、策略制定、计划实施和评估调整五个阶段。</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常用框架有SWOT分析、五力模型、价值链分析等，用于指导企业进行全面、系统的战略分析。</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战略规划流程与框架</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框架</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流程</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62" b="262"/>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企业战略理论</a:t>
            </a:r>
          </a:p>
        </p:txBody>
      </p:sp>
      <p:sp>
        <p:nvSpPr>
          <p:cNvPr id="4" name="TextBox 4"/>
          <p:cNvSpPr txBox="1"/>
          <p:nvPr/>
        </p:nvSpPr>
        <p:spPr>
          <a:xfrm>
            <a:off x="539110" y="3443352"/>
            <a:ext cx="407670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solidFill>
                <a:latin typeface="Microsoft Yahei"/>
                <a:ea typeface="Microsoft Yahei"/>
                <a:cs typeface="Microsoft Yahei"/>
              </a:rPr>
              <a:t>竞争战略理论</a:t>
            </a:r>
          </a:p>
        </p:txBody>
      </p:sp>
      <p:sp>
        <p:nvSpPr>
          <p:cNvPr id="5" name="TextBox 5"/>
          <p:cNvSpPr txBox="1"/>
          <p:nvPr/>
        </p:nvSpPr>
        <p:spPr>
          <a:xfrm>
            <a:off x="539110" y="5135911"/>
            <a:ext cx="407670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solidFill>
                <a:latin typeface="Microsoft Yahei"/>
                <a:ea typeface="Microsoft Yahei"/>
                <a:cs typeface="Microsoft Yahei"/>
              </a:rPr>
              <a:t>蓝海战略理论</a:t>
            </a:r>
          </a:p>
        </p:txBody>
      </p:sp>
      <p:sp>
        <p:nvSpPr>
          <p:cNvPr id="6" name="TextBox 6"/>
          <p:cNvSpPr txBox="1"/>
          <p:nvPr/>
        </p:nvSpPr>
        <p:spPr>
          <a:xfrm>
            <a:off x="539110" y="2187220"/>
            <a:ext cx="4076700" cy="11239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包括定位学派、资源学派、能力学派等，强调企业在市场中的定位、内部资源的利用和核心能力的构建。</a:t>
            </a:r>
          </a:p>
        </p:txBody>
      </p:sp>
      <p:sp>
        <p:nvSpPr>
          <p:cNvPr id="7" name="TextBox 7"/>
          <p:cNvSpPr txBox="1"/>
          <p:nvPr/>
        </p:nvSpPr>
        <p:spPr>
          <a:xfrm>
            <a:off x="539110" y="3804338"/>
            <a:ext cx="4076700" cy="11239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由迈克尔·波特提出，包括成本领先战略、差异化战略和集中化战略，旨在帮助企业在竞争中获得优势地位。</a:t>
            </a:r>
          </a:p>
        </p:txBody>
      </p:sp>
      <p:sp>
        <p:nvSpPr>
          <p:cNvPr id="8" name="TextBox 8"/>
          <p:cNvSpPr txBox="1"/>
          <p:nvPr/>
        </p:nvSpPr>
        <p:spPr>
          <a:xfrm>
            <a:off x="539110" y="5477922"/>
            <a:ext cx="4076700" cy="11239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强调通过创新开拓新的市场空间，避免与竞争对手在红海中进行激烈竞争，实现价值创新。</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经典战略规划理论解析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员工战略规划能力提升途径</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增强全局观念和长远眼光</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45" name="TextBox 45"/>
          <p:cNvSpPr txBox="1"/>
          <p:nvPr/>
        </p:nvSpPr>
        <p:spPr>
          <a:xfrm>
            <a:off x="1645039" y="3909822"/>
            <a:ext cx="2619375" cy="121920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solidFill>
                <a:latin typeface="Microsoft Yahei"/>
                <a:ea typeface="Microsoft Yahei"/>
                <a:cs typeface="Microsoft Yahei"/>
              </a:rPr>
              <a:t>鼓励员工关注行业趋势、市场动态和竞争对手情况，从更宏观的角度思考问题。</a:t>
            </a:r>
          </a:p>
        </p:txBody>
      </p:sp>
      <p:sp>
        <p:nvSpPr>
          <p:cNvPr id="46" name="TextBox 46"/>
          <p:cNvSpPr txBox="1"/>
          <p:nvPr/>
        </p:nvSpPr>
        <p:spPr>
          <a:xfrm>
            <a:off x="4757904" y="3802476"/>
            <a:ext cx="2619375" cy="1219200"/>
          </a:xfrm>
          <a:prstGeom prst="rect">
            <a:avLst/>
          </a:prstGeom>
        </p:spPr>
        <p:txBody>
          <a:bodyPr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solidFill>
                <a:latin typeface="Microsoft Yahei"/>
                <a:ea typeface="Microsoft Yahei"/>
                <a:cs typeface="Microsoft Yahei"/>
              </a:rPr>
              <a:t>引导员工了解公司和行业的发展历程，理解当前决策对未来发展的影响。</a:t>
            </a:r>
          </a:p>
        </p:txBody>
      </p:sp>
      <p:sp>
        <p:nvSpPr>
          <p:cNvPr id="47" name="TextBox 47"/>
          <p:cNvSpPr txBox="1"/>
          <p:nvPr/>
        </p:nvSpPr>
        <p:spPr>
          <a:xfrm>
            <a:off x="7828464" y="3909822"/>
            <a:ext cx="2662490" cy="121920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solidFill>
                <a:latin typeface="Microsoft Yahei"/>
                <a:ea typeface="Microsoft Yahei"/>
                <a:cs typeface="Microsoft Yahei"/>
              </a:rPr>
              <a:t>通过教授预测和情景规划等方法，帮助员工学会预见未来可能的变化和挑战。</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拓宽视野</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强化历史意识</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培养前瞻性思维</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学习战略规划理论</a:t>
            </a:r>
          </a:p>
        </p:txBody>
      </p:sp>
      <p:sp>
        <p:nvSpPr>
          <p:cNvPr id="40" name="TextBox 40"/>
          <p:cNvSpPr txBox="1"/>
          <p:nvPr/>
        </p:nvSpPr>
        <p:spPr>
          <a:xfrm>
            <a:off x="9053162" y="1296588"/>
            <a:ext cx="2447925" cy="5048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solidFill>
                <a:latin typeface="Microsoft Yahei"/>
                <a:ea typeface="Microsoft Yahei"/>
                <a:cs typeface="Microsoft Yahei"/>
              </a:rPr>
              <a:t>掌握分析工具</a:t>
            </a:r>
          </a:p>
        </p:txBody>
      </p:sp>
      <p:sp>
        <p:nvSpPr>
          <p:cNvPr id="41" name="TextBox 41"/>
          <p:cNvSpPr txBox="1"/>
          <p:nvPr/>
        </p:nvSpPr>
        <p:spPr>
          <a:xfrm>
            <a:off x="8163435" y="3945922"/>
            <a:ext cx="2447925" cy="47625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方法应用实践</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掌握分析工具与方法应用</a:t>
              </a:r>
            </a:p>
          </p:txBody>
        </p:sp>
      </p:grpSp>
      <p:sp>
        <p:nvSpPr>
          <p:cNvPr id="64" name="TextBox 64"/>
          <p:cNvSpPr txBox="1"/>
          <p:nvPr/>
        </p:nvSpPr>
        <p:spPr>
          <a:xfrm>
            <a:off x="9053162" y="1610913"/>
            <a:ext cx="2447925" cy="191691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教授SWOT分析、PEST分析、五力模型等常用战略分析工具，提高员工的分析能力和决策水平。</a:t>
            </a:r>
          </a:p>
        </p:txBody>
      </p:sp>
      <p:sp>
        <p:nvSpPr>
          <p:cNvPr id="65" name="TextBox 65"/>
          <p:cNvSpPr txBox="1"/>
          <p:nvPr/>
        </p:nvSpPr>
        <p:spPr>
          <a:xfrm>
            <a:off x="8163435" y="4312904"/>
            <a:ext cx="2447925" cy="16954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通过案例分析、小组讨论等方式，让员工实际操作和应用所学分析工具和方法。</a:t>
            </a:r>
          </a:p>
        </p:txBody>
      </p:sp>
      <p:sp>
        <p:nvSpPr>
          <p:cNvPr id="66" name="TextBox 66"/>
          <p:cNvSpPr txBox="1"/>
          <p:nvPr/>
        </p:nvSpPr>
        <p:spPr>
          <a:xfrm>
            <a:off x="1062867" y="3124390"/>
            <a:ext cx="2447925" cy="16954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系统介绍战略规划的基本理念、框架和方法，使员工对战略规划有全面认识。</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组织员工进行战略规划实战模拟，让员工在模拟环境中体验战略制定和实施过程，提升实战能力。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实战模拟演练</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pic>
        <p:nvPicPr>
          <p:cNvPr id="9" name="Picture 9"/>
          <p:cNvPicPr>
            <a:picLocks noChangeAspect="1"/>
          </p:cNvPicPr>
          <p:nvPr/>
        </p:nvPicPr>
        <p:blipFill>
          <a:blip r:embed="rId2"/>
          <a:srcRect l="16724" r="16724"/>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案例研讨交流</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pic>
        <p:nvPicPr>
          <p:cNvPr id="15" name="Picture 15"/>
          <p:cNvPicPr>
            <a:picLocks noChangeAspect="1"/>
          </p:cNvPicPr>
          <p:nvPr/>
        </p:nvPicPr>
        <p:blipFill>
          <a:blip r:embed="rId3"/>
          <a:srcRect l="15283" r="1528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反思与总结</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pic>
        <p:nvPicPr>
          <p:cNvPr id="20" name="Picture 20"/>
          <p:cNvPicPr>
            <a:picLocks noChangeAspect="1"/>
          </p:cNvPicPr>
          <p:nvPr/>
        </p:nvPicPr>
        <p:blipFill>
          <a:blip r:embed="rId4"/>
          <a:srcRect l="15000" r="150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选取具有代表性的战略规划案例，组织员工进行研讨和交流，分享经验和教训。</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引导员工对实战模拟和案例研讨进行反思和总结，提炼出对自己有用的经验和启示。</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参与实战模拟与案例研讨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https://d.book118.com/508143010053006045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2024-09-25T21:05:26.357</cp:lastPrinted>
  <dcterms:created xsi:type="dcterms:W3CDTF">2024-09-25T13:05:26Z</dcterms:created>
  <dcterms:modified xsi:type="dcterms:W3CDTF">2024-09-25T13:05:28Z</dcterms:modified>
</cp:coreProperties>
</file>