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FEA09E-0F89-4634-B8F6-0CC1432AA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73977-410A-4F75-855D-514BFC84D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F605C6-2F44-4921-A752-16255C631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5C061A-64AD-41C6-A20F-011219C785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3065A6-2BF7-4E94-832D-41E4D6670C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EECE53-52EA-4295-A846-0ABA619EBE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5688DF-F24F-4B20-8BD1-D2E8DE65DA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4F3974-1BF4-491A-AA08-268E43AA7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9D6D4A-6761-4E7D-A674-9E94E98C7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5DD5F8-48D7-4674-B28F-7C46A1C84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D124C-D8F0-485B-B5D9-0F1A8A82D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431120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《天还你财务自由》ppt课件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财务自由的定义与重要性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个人财务管理技巧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财务自由的投资策略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财务自由的心理准备与生活态度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财务自由的未来展望与建议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财务自由的定义与重要性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个人拥有足够财务自由所需的财务自由，不需要继续工作但可以选择继续工作的状态。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财务自由所需的财务自由是指个人拥有足够财务自由所需的财务自由，不需要继续工作但可以选择继续工作的状态。</a:t>
            </a:r>
          </a:p>
        </p:txBody>
      </p:sp>
      <p:pic>
        <p:nvPicPr>
          <p:cNvPr id="7" name="Picture 7"/>
          <p:cNvPicPr>
            <a:picLocks noChangeAspect="1"/>
          </p:cNvPicPr>
          <p:nvPr/>
        </p:nvPicPr>
        <p:blipFill>
          <a:blip r:embed="rId2"/>
          <a:srcRect l="9852" r="985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676" r="967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财务自由是指个人不需要继续工作但可以选择继续工作的状态。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财务自由的定义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财务自由可以带来更多的时间和自由，可以去做自己喜欢的事情。</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4852" r="4852"/>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2610" r="12610"/>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16457" r="16457"/>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13767" r="13767"/>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财务自由可以带来更多的机会和选择，可以去做自己喜欢的事情。</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财务自由可以带来更多的安全感和保障，可以去做自己喜欢的事情。</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财务自由的重要性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制定一份详细的财务规划，包括收入、支出、储蓄和投资等方面。</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制定财务规划</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通过副业、兼职等方式增加收入来源，提高自己的收入水平。</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增加收入来源</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通过合理安排生活开支，降低生活成本，提高储蓄率。</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降低生活成本</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通过投资理财增加财富，选择适合自己的投资方式，如股票、基金、房产等。</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投资理财</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7547" r="17547"/>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如何实现财务自由</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个人财务管理技巧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储蓄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投资</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定期储蓄是实现财务自由的基础，应养成储蓄的习惯，将收入的一部分定期存入银行或其他投资工具中。</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通过投资实现资产的增值是实现财务自由的关键，可以选择股票、基金、债券等投资工具，也可以选择房地产、黄金等实物投资。</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储蓄与投资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77" r="266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285" r="262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01" r="2960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信用卡债务是财务自由的障碍之一，应避免过度使用信用卡，并尽量偿还信用卡债务。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信用卡债务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购房、购车等贷款债务是必要的，但应合理规划，确保按时还款，避免逾期和罚息。</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贷款债务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550" b="205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通过购买人寿保险，可以为家人提供经济保障，同时也可以作为财务自由的一种保障。</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健康保险可以保障个人和家庭在医疗方面的支出，避免因病致贫。</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保险规划</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健康保险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人寿保险</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合理避税</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了解税法，合理避税，可以减少不必要的税务支出，增加财务自由所需的资金。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税务筹划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通过合理的税务筹划，可以最大化税收优惠，减少税收负担，增加财务自由所需的资金。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财务自由的投资策略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股票投资</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通过购买公司股票，成为公司的股东，分享公司未来的利润。</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股票投资的优势</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能够获得较高的收益，有机会参与到公司的决策中，长期投资可以获得资本增值。</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股票投资的劣势</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风险较高，市场波动大，需要投资者具备较高的投资知识和经验。</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https://d.book118.com/508143112002006034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2024-09-12T04:13:35.029</cp:lastPrinted>
  <dcterms:created xsi:type="dcterms:W3CDTF">2024-09-11T20:13:35Z</dcterms:created>
  <dcterms:modified xsi:type="dcterms:W3CDTF">2024-09-11T20:13:37Z</dcterms:modified>
</cp:coreProperties>
</file>