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03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30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7417D-66BA-4219-9F41-F5C79733A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BE4C3-8E6E-4BEF-8641-EE9B93256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C62B3-12B8-4C0D-A1EF-431CC02A0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715FD-02D7-4351-B135-D32F159F7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FD98A8-17DC-48E9-B75C-388294641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223B2E-086C-4A16-8C76-ADCBE3043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FF4610-A248-46B9-9BEF-AA7E7ADA6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5BBA1-7F72-4851-ADC2-C289D6A5A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AD9C08-768D-49C5-A267-0C3E9744D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AF090-6038-4002-A68C-FAD2F670C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21552-A262-4BBF-BD2F-3A0317AE9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025" r:id="rId2"/>
    <p:sldLayoutId id="2147489026" r:id="rId3"/>
    <p:sldLayoutId id="2147489027" r:id="rId4"/>
    <p:sldLayoutId id="2147489028" r:id="rId5"/>
    <p:sldLayoutId id="2147489029" r:id="rId6"/>
    <p:sldLayoutId id="2147489030" r:id="rId7"/>
    <p:sldLayoutId id="2147489031" r:id="rId8"/>
    <p:sldLayoutId id="2147489032" r:id="rId9"/>
    <p:sldLayoutId id="2147489033" r:id="rId10"/>
    <p:sldLayoutId id="214748903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18" Type="http://schemas.openxmlformats.org/officeDocument/2006/relationships/tags" Target="../tags/tag232.xml" /><Relationship Id="rId19" Type="http://schemas.openxmlformats.org/officeDocument/2006/relationships/tags" Target="../tags/tag233.xml" /><Relationship Id="rId2" Type="http://schemas.openxmlformats.org/officeDocument/2006/relationships/tags" Target="../tags/tag216.xml" /><Relationship Id="rId20" Type="http://schemas.openxmlformats.org/officeDocument/2006/relationships/tags" Target="../tags/tag234.xml" /><Relationship Id="rId21" Type="http://schemas.openxmlformats.org/officeDocument/2006/relationships/tags" Target="../tags/tag235.xml" /><Relationship Id="rId22" Type="http://schemas.openxmlformats.org/officeDocument/2006/relationships/tags" Target="../tags/tag236.xml" /><Relationship Id="rId23" Type="http://schemas.openxmlformats.org/officeDocument/2006/relationships/tags" Target="../tags/tag237.xml" /><Relationship Id="rId24" Type="http://schemas.openxmlformats.org/officeDocument/2006/relationships/tags" Target="../tags/tag238.xml" /><Relationship Id="rId25" Type="http://schemas.openxmlformats.org/officeDocument/2006/relationships/tags" Target="../tags/tag239.xml" /><Relationship Id="rId26" Type="http://schemas.openxmlformats.org/officeDocument/2006/relationships/tags" Target="../tags/tag240.xml" /><Relationship Id="rId27" Type="http://schemas.openxmlformats.org/officeDocument/2006/relationships/tags" Target="../tags/tag241.xml" /><Relationship Id="rId28" Type="http://schemas.openxmlformats.org/officeDocument/2006/relationships/tags" Target="../tags/tag242.xml" /><Relationship Id="rId29" Type="http://schemas.openxmlformats.org/officeDocument/2006/relationships/tags" Target="../tags/tag243.xml" /><Relationship Id="rId3" Type="http://schemas.openxmlformats.org/officeDocument/2006/relationships/tags" Target="../tags/tag217.xml" /><Relationship Id="rId30" Type="http://schemas.openxmlformats.org/officeDocument/2006/relationships/tags" Target="../tags/tag244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14" Type="http://schemas.openxmlformats.org/officeDocument/2006/relationships/tags" Target="../tags/tag260.xml" /><Relationship Id="rId15" Type="http://schemas.openxmlformats.org/officeDocument/2006/relationships/tags" Target="../tags/tag261.xml" /><Relationship Id="rId16" Type="http://schemas.openxmlformats.org/officeDocument/2006/relationships/tags" Target="../tags/tag262.xml" /><Relationship Id="rId17" Type="http://schemas.openxmlformats.org/officeDocument/2006/relationships/tags" Target="../tags/tag263.xml" /><Relationship Id="rId18" Type="http://schemas.openxmlformats.org/officeDocument/2006/relationships/tags" Target="../tags/tag264.xml" /><Relationship Id="rId19" Type="http://schemas.openxmlformats.org/officeDocument/2006/relationships/tags" Target="../tags/tag265.xml" /><Relationship Id="rId2" Type="http://schemas.openxmlformats.org/officeDocument/2006/relationships/tags" Target="../tags/tag248.xml" /><Relationship Id="rId20" Type="http://schemas.openxmlformats.org/officeDocument/2006/relationships/tags" Target="../tags/tag266.xml" /><Relationship Id="rId21" Type="http://schemas.openxmlformats.org/officeDocument/2006/relationships/tags" Target="../tags/tag267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tags" Target="../tags/tag278.xml" /><Relationship Id="rId13" Type="http://schemas.openxmlformats.org/officeDocument/2006/relationships/tags" Target="../tags/tag279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12" Type="http://schemas.openxmlformats.org/officeDocument/2006/relationships/tags" Target="../tags/tag290.xml" /><Relationship Id="rId13" Type="http://schemas.openxmlformats.org/officeDocument/2006/relationships/tags" Target="../tags/tag291.xml" /><Relationship Id="rId2" Type="http://schemas.openxmlformats.org/officeDocument/2006/relationships/tags" Target="../tags/tag280.xml" /><Relationship Id="rId3" Type="http://schemas.openxmlformats.org/officeDocument/2006/relationships/tags" Target="../tags/tag281.xml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tags" Target="../tags/tag284.xml" /><Relationship Id="rId7" Type="http://schemas.openxmlformats.org/officeDocument/2006/relationships/tags" Target="../tags/tag285.xml" /><Relationship Id="rId8" Type="http://schemas.openxmlformats.org/officeDocument/2006/relationships/tags" Target="../tags/tag286.xml" /><Relationship Id="rId9" Type="http://schemas.openxmlformats.org/officeDocument/2006/relationships/tags" Target="../tags/tag2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0.xml" /><Relationship Id="rId11" Type="http://schemas.openxmlformats.org/officeDocument/2006/relationships/tags" Target="../tags/tag301.xml" /><Relationship Id="rId12" Type="http://schemas.openxmlformats.org/officeDocument/2006/relationships/tags" Target="../tags/tag302.xml" /><Relationship Id="rId13" Type="http://schemas.openxmlformats.org/officeDocument/2006/relationships/tags" Target="../tags/tag303.xml" /><Relationship Id="rId2" Type="http://schemas.openxmlformats.org/officeDocument/2006/relationships/tags" Target="../tags/tag292.xml" /><Relationship Id="rId3" Type="http://schemas.openxmlformats.org/officeDocument/2006/relationships/tags" Target="../tags/tag293.xml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tags" Target="../tags/tag296.xml" /><Relationship Id="rId7" Type="http://schemas.openxmlformats.org/officeDocument/2006/relationships/tags" Target="../tags/tag297.xml" /><Relationship Id="rId8" Type="http://schemas.openxmlformats.org/officeDocument/2006/relationships/tags" Target="../tags/tag298.xml" /><Relationship Id="rId9" Type="http://schemas.openxmlformats.org/officeDocument/2006/relationships/tags" Target="../tags/tag29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04.xml" /><Relationship Id="rId3" Type="http://schemas.openxmlformats.org/officeDocument/2006/relationships/tags" Target="../tags/tag305.xml" /><Relationship Id="rId4" Type="http://schemas.openxmlformats.org/officeDocument/2006/relationships/tags" Target="../tags/tag30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4313401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EPS彩钢板：现代建筑墙体保温材料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EPS彩钢板的概述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EPS彩钢板的性能特点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EPS彩钢板的生产工艺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EPS彩钢板的应用案例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EPS彩钢板的未来发展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EPS彩钢板的概述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EPS彩钢板定义</a:t>
            </a:r>
            <a:endParaRPr lang="zh-CN" altLang="en-US"/>
          </a:p>
        </p:txBody>
      </p:sp>
      <p:sp>
        <p:nvSpPr>
          <p:cNvPr id="1049164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87145" y="1911985"/>
            <a:ext cx="710948" cy="206749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305560" y="4215765"/>
            <a:ext cx="675855" cy="185633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4"/>
          <p:cNvSpPr/>
          <p:nvPr>
            <p:custDataLst>
              <p:tags r:id="rId4"/>
            </p:custDataLst>
          </p:nvPr>
        </p:nvSpPr>
        <p:spPr>
          <a:xfrm>
            <a:off x="715010" y="2587625"/>
            <a:ext cx="1856332" cy="280143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5"/>
          <p:cNvSpPr/>
          <p:nvPr>
            <p:custDataLst>
              <p:tags r:id="rId5"/>
            </p:custDataLst>
          </p:nvPr>
        </p:nvSpPr>
        <p:spPr>
          <a:xfrm flipV="1">
            <a:off x="608330" y="2056765"/>
            <a:ext cx="2067498" cy="9941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15010" y="3176905"/>
            <a:ext cx="1856332" cy="167252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EPS彩钢板是一种新型建筑墙体保温材料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37225" y="1911350"/>
            <a:ext cx="710948" cy="206870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55005" y="4215765"/>
            <a:ext cx="675855" cy="185633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18"/>
          <p:cNvSpPr/>
          <p:nvPr>
            <p:custDataLst>
              <p:tags r:id="rId9"/>
            </p:custDataLst>
          </p:nvPr>
        </p:nvSpPr>
        <p:spPr>
          <a:xfrm>
            <a:off x="5164455" y="2587625"/>
            <a:ext cx="1856332" cy="280143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19"/>
          <p:cNvSpPr/>
          <p:nvPr>
            <p:custDataLst>
              <p:tags r:id="rId10"/>
            </p:custDataLst>
          </p:nvPr>
        </p:nvSpPr>
        <p:spPr>
          <a:xfrm flipV="1">
            <a:off x="5058410" y="2056765"/>
            <a:ext cx="2068709" cy="9941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164455" y="3176905"/>
            <a:ext cx="1856332" cy="167252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EPS板具有良好的保温性能和轻质特点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4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962900" y="1943100"/>
            <a:ext cx="710948" cy="206749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81315" y="4246245"/>
            <a:ext cx="675855" cy="185754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25"/>
          <p:cNvSpPr/>
          <p:nvPr>
            <p:custDataLst>
              <p:tags r:id="rId14"/>
            </p:custDataLst>
          </p:nvPr>
        </p:nvSpPr>
        <p:spPr>
          <a:xfrm>
            <a:off x="7390130" y="2618740"/>
            <a:ext cx="1857542" cy="280143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26"/>
          <p:cNvSpPr/>
          <p:nvPr>
            <p:custDataLst>
              <p:tags r:id="rId15"/>
            </p:custDataLst>
          </p:nvPr>
        </p:nvSpPr>
        <p:spPr>
          <a:xfrm flipV="1">
            <a:off x="7284720" y="2087880"/>
            <a:ext cx="2067498" cy="9941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90130" y="3208020"/>
            <a:ext cx="1856332" cy="167252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彩钢板具有良好的耐候性和装饰性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4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511550" y="1922780"/>
            <a:ext cx="710948" cy="206749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529965" y="4227195"/>
            <a:ext cx="675855" cy="185633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11"/>
          <p:cNvSpPr/>
          <p:nvPr>
            <p:custDataLst>
              <p:tags r:id="rId19"/>
            </p:custDataLst>
          </p:nvPr>
        </p:nvSpPr>
        <p:spPr>
          <a:xfrm>
            <a:off x="2940050" y="2597785"/>
            <a:ext cx="1856332" cy="280143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任意多边形 12"/>
          <p:cNvSpPr/>
          <p:nvPr>
            <p:custDataLst>
              <p:tags r:id="rId20"/>
            </p:custDataLst>
          </p:nvPr>
        </p:nvSpPr>
        <p:spPr>
          <a:xfrm flipV="1">
            <a:off x="2833370" y="2067560"/>
            <a:ext cx="2067498" cy="9941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938780" y="3187065"/>
            <a:ext cx="1856332" cy="167252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主要由EPS板和彩钢板组成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4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187940" y="1943100"/>
            <a:ext cx="710948" cy="206749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205720" y="4246245"/>
            <a:ext cx="675855" cy="185754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任意多边形 25"/>
          <p:cNvSpPr/>
          <p:nvPr>
            <p:custDataLst>
              <p:tags r:id="rId24"/>
            </p:custDataLst>
          </p:nvPr>
        </p:nvSpPr>
        <p:spPr>
          <a:xfrm>
            <a:off x="9614535" y="2618740"/>
            <a:ext cx="1857542" cy="280143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任意多边形 26"/>
          <p:cNvSpPr/>
          <p:nvPr>
            <p:custDataLst>
              <p:tags r:id="rId25"/>
            </p:custDataLst>
          </p:nvPr>
        </p:nvSpPr>
        <p:spPr>
          <a:xfrm flipV="1">
            <a:off x="9509760" y="2087880"/>
            <a:ext cx="2067498" cy="9941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614535" y="3208020"/>
            <a:ext cx="1856332" cy="167252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EPS彩钢板广泛应用于现代建筑墙体保温中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EPS彩钢板发展历程</a:t>
            </a:r>
            <a:endParaRPr lang="zh-CN" altLang="en-US"/>
          </a:p>
        </p:txBody>
      </p:sp>
      <p:sp>
        <p:nvSpPr>
          <p:cNvPr id="1049272" name="圆角矩形 26"/>
          <p:cNvSpPr/>
          <p:nvPr>
            <p:custDataLst>
              <p:tags r:id="rId2"/>
            </p:custDataLst>
          </p:nvPr>
        </p:nvSpPr>
        <p:spPr>
          <a:xfrm>
            <a:off x="608330" y="19460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4" name="圆角矩形 28"/>
          <p:cNvSpPr/>
          <p:nvPr>
            <p:custDataLst>
              <p:tags r:id="rId3"/>
            </p:custDataLst>
          </p:nvPr>
        </p:nvSpPr>
        <p:spPr>
          <a:xfrm>
            <a:off x="610258" y="19460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76" name="文本框 31"/>
          <p:cNvSpPr txBox="1"/>
          <p:nvPr>
            <p:custDataLst>
              <p:tags r:id="rId4"/>
            </p:custDataLst>
          </p:nvPr>
        </p:nvSpPr>
        <p:spPr>
          <a:xfrm>
            <a:off x="712435" y="2332907"/>
            <a:ext cx="1453621" cy="32581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1950年代：EPS彩钢板首次出现，主要用于建筑墙体保温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圆角矩形 29"/>
          <p:cNvSpPr/>
          <p:nvPr>
            <p:custDataLst>
              <p:tags r:id="rId5"/>
            </p:custDataLst>
          </p:nvPr>
        </p:nvSpPr>
        <p:spPr>
          <a:xfrm>
            <a:off x="2470019" y="19460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0" name="圆角矩形 32"/>
          <p:cNvSpPr/>
          <p:nvPr>
            <p:custDataLst>
              <p:tags r:id="rId6"/>
            </p:custDataLst>
          </p:nvPr>
        </p:nvSpPr>
        <p:spPr>
          <a:xfrm>
            <a:off x="2471947" y="19460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2" name="文本框 34"/>
          <p:cNvSpPr txBox="1"/>
          <p:nvPr>
            <p:custDataLst>
              <p:tags r:id="rId7"/>
            </p:custDataLst>
          </p:nvPr>
        </p:nvSpPr>
        <p:spPr>
          <a:xfrm>
            <a:off x="2574124" y="233290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1960年代：EPS彩钢板开始广泛应用于建筑行业，成为墙体保温的主要材料之一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圆角矩形 3"/>
          <p:cNvSpPr/>
          <p:nvPr>
            <p:custDataLst>
              <p:tags r:id="rId8"/>
            </p:custDataLst>
          </p:nvPr>
        </p:nvSpPr>
        <p:spPr>
          <a:xfrm>
            <a:off x="4331707" y="19460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6" name="圆角矩形 4"/>
          <p:cNvSpPr/>
          <p:nvPr>
            <p:custDataLst>
              <p:tags r:id="rId9"/>
            </p:custDataLst>
          </p:nvPr>
        </p:nvSpPr>
        <p:spPr>
          <a:xfrm>
            <a:off x="4333635" y="19460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8" name="文本框 5"/>
          <p:cNvSpPr txBox="1"/>
          <p:nvPr>
            <p:custDataLst>
              <p:tags r:id="rId10"/>
            </p:custDataLst>
          </p:nvPr>
        </p:nvSpPr>
        <p:spPr>
          <a:xfrm>
            <a:off x="4435813" y="233290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1970年代：EPS彩钢板技术不断改进，提高了保温效果和耐久性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8"/>
          <p:cNvSpPr/>
          <p:nvPr>
            <p:custDataLst>
              <p:tags r:id="rId11"/>
            </p:custDataLst>
          </p:nvPr>
        </p:nvSpPr>
        <p:spPr>
          <a:xfrm>
            <a:off x="6193396" y="19460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2" name="圆角矩形 9"/>
          <p:cNvSpPr/>
          <p:nvPr>
            <p:custDataLst>
              <p:tags r:id="rId12"/>
            </p:custDataLst>
          </p:nvPr>
        </p:nvSpPr>
        <p:spPr>
          <a:xfrm>
            <a:off x="6195324" y="19460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4" name="文本框 10"/>
          <p:cNvSpPr txBox="1"/>
          <p:nvPr>
            <p:custDataLst>
              <p:tags r:id="rId13"/>
            </p:custDataLst>
          </p:nvPr>
        </p:nvSpPr>
        <p:spPr>
          <a:xfrm>
            <a:off x="6297502" y="233290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1980年代：EPS彩钢板市场不断扩大，成为全球建筑墙体保温材料的主流产品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圆角矩形 6"/>
          <p:cNvSpPr/>
          <p:nvPr>
            <p:custDataLst>
              <p:tags r:id="rId14"/>
            </p:custDataLst>
          </p:nvPr>
        </p:nvSpPr>
        <p:spPr>
          <a:xfrm>
            <a:off x="8055085" y="194733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8" name="圆角矩形 7"/>
          <p:cNvSpPr/>
          <p:nvPr>
            <p:custDataLst>
              <p:tags r:id="rId15"/>
            </p:custDataLst>
          </p:nvPr>
        </p:nvSpPr>
        <p:spPr>
          <a:xfrm>
            <a:off x="8057013" y="194733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0" name="文本框 11"/>
          <p:cNvSpPr txBox="1"/>
          <p:nvPr>
            <p:custDataLst>
              <p:tags r:id="rId16"/>
            </p:custDataLst>
          </p:nvPr>
        </p:nvSpPr>
        <p:spPr>
          <a:xfrm>
            <a:off x="8159190" y="2334192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1990年代：EPS彩钢板技术进一步发展，出现了多种新型EPS彩钢板产品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16"/>
          <p:cNvSpPr/>
          <p:nvPr>
            <p:custDataLst>
              <p:tags r:id="rId17"/>
            </p:custDataLst>
          </p:nvPr>
        </p:nvSpPr>
        <p:spPr>
          <a:xfrm>
            <a:off x="9916774" y="194733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4" name="圆角矩形 17"/>
          <p:cNvSpPr/>
          <p:nvPr>
            <p:custDataLst>
              <p:tags r:id="rId18"/>
            </p:custDataLst>
          </p:nvPr>
        </p:nvSpPr>
        <p:spPr>
          <a:xfrm>
            <a:off x="9918701" y="194733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6" name="文本框 18"/>
          <p:cNvSpPr txBox="1"/>
          <p:nvPr>
            <p:custDataLst>
              <p:tags r:id="rId19"/>
            </p:custDataLst>
          </p:nvPr>
        </p:nvSpPr>
        <p:spPr>
          <a:xfrm>
            <a:off x="10020879" y="2334192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2000年代：EPS彩钢板在环保、节能等方面取得了显著进展，成为现代建筑墙体保温材料的首选。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EPS彩钢板的应用领域</a:t>
            </a:r>
            <a:endParaRPr lang="zh-CN" altLang="en-US"/>
          </a:p>
        </p:txBody>
      </p:sp>
      <p:sp>
        <p:nvSpPr>
          <p:cNvPr id="1049366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8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0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2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4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屋顶保温：EPS彩钢板也可以用于屋顶保温，提高建筑的保温效果。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6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建筑墙体保温：EPS彩钢板具有良好的保温性能，适用于建筑墙体保温。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8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冷库保温：EPS彩钢板在冷库建设中也有广泛应用，可以有效降低能耗。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0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建筑装饰：EPS彩钢板具有丰富的色彩和图案，可以用于建筑装饰，提高建筑的美观度。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EPS彩钢板的市场前景</a:t>
            </a:r>
            <a:endParaRPr lang="zh-CN" altLang="en-US"/>
          </a:p>
        </p:txBody>
      </p:sp>
      <p:sp>
        <p:nvSpPr>
          <p:cNvPr id="1049440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2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4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6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8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0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2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4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6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8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0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2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4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6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8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0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2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4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6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随着建筑行业的快速发展，对墙体保温材料的需求不断增加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随着人们生活水平的提高，对建筑舒适度和美观度的要求也越来越高，这将进一步促进EPS彩钢板市场的扩大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政府对建筑节能政策的支持，推动了EPS彩钢板市场的发展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EPS彩钢板具有优良的保温性能和装饰效果，符合现代建筑节能环保的要求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54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EPS彩钢板的性能特点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61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EPS彩钢板的保温性能</a:t>
            </a:r>
            <a:endParaRPr lang="zh-CN" altLang="en-US"/>
          </a:p>
        </p:txBody>
      </p:sp>
      <p:sp>
        <p:nvSpPr>
          <p:cNvPr id="104961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2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4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0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2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保温效果好：EPS彩钢板具有优良的保温性能，能有效降低建筑能耗。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隔音效果好：EPS彩钢板具有良好的隔音性能，能有效降低噪音污染。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3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2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4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0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2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耐久性好：EPS彩钢板具有优良的耐久性能，能有效延长建筑使用寿命。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防火性能好：EPS彩钢板具有良好的防火性能，能有效防止火灾发生。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71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EPS彩钢板的防火性能</a:t>
            </a:r>
            <a:endParaRPr lang="zh-CN" altLang="en-US"/>
          </a:p>
        </p:txBody>
      </p:sp>
      <p:sp>
        <p:nvSpPr>
          <p:cNvPr id="1049716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8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0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EPS彩钢板具有良好的防火性能，能有效阻止火势蔓延。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2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4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6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EPS彩钢板在燃烧时，会形成一层致密的炭化层，阻止火焰穿透。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0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2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EPS彩钢板的防火性能符合国家标准，可以满足建筑防火要求。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6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8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EPS彩钢板的防火性能还可以通过添加阻燃剂来提高。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9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EPS彩钢板的防潮性能</a:t>
            </a:r>
            <a:endParaRPr lang="zh-CN" altLang="en-US"/>
          </a:p>
        </p:txBody>
      </p:sp>
      <p:sp>
        <p:nvSpPr>
          <p:cNvPr id="1049798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0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防潮性能：EPS彩钢板具有优良的防潮性能，能有效防止水分渗透到墙体内部。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2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0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0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原因：EPS彩钢板的材质和结构使其具有较低的吸水率和较高的抗渗性。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8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1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1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应用：EPS彩钢板的防潮性能使其成为现代建筑墙体保温材料的理想选择。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4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1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1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效果：EPS彩钢板的防潮性能能有效延长墙体的使用寿命，提高建筑的整体性能。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0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87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EPS彩钢板的环保性能</a:t>
            </a:r>
            <a:endParaRPr lang="zh-CN" altLang="en-US"/>
          </a:p>
        </p:txBody>
      </p:sp>
      <p:sp>
        <p:nvSpPr>
          <p:cNvPr id="1049880" name="圆角矩形 26"/>
          <p:cNvSpPr/>
          <p:nvPr>
            <p:custDataLst>
              <p:tags r:id="rId2"/>
            </p:custDataLst>
          </p:nvPr>
        </p:nvSpPr>
        <p:spPr>
          <a:xfrm>
            <a:off x="60833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82" name="圆角矩形 28"/>
          <p:cNvSpPr/>
          <p:nvPr>
            <p:custDataLst>
              <p:tags r:id="rId3"/>
            </p:custDataLst>
          </p:nvPr>
        </p:nvSpPr>
        <p:spPr>
          <a:xfrm>
            <a:off x="610871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884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0498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无毒无害：EPS彩钢板不含有害物质，对人体和环境无毒无害。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6" name="圆角矩形 29"/>
          <p:cNvSpPr/>
          <p:nvPr>
            <p:custDataLst>
              <p:tags r:id="rId5"/>
            </p:custDataLst>
          </p:nvPr>
        </p:nvSpPr>
        <p:spPr>
          <a:xfrm>
            <a:off x="3400437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88" name="圆角矩形 32"/>
          <p:cNvSpPr/>
          <p:nvPr>
            <p:custDataLst>
              <p:tags r:id="rId6"/>
            </p:custDataLst>
          </p:nvPr>
        </p:nvSpPr>
        <p:spPr>
          <a:xfrm>
            <a:off x="3402977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90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可回收利用：EPS彩钢板可回收利用，减少环境污染。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2" name="圆角矩形 3"/>
          <p:cNvSpPr/>
          <p:nvPr>
            <p:custDataLst>
              <p:tags r:id="rId8"/>
            </p:custDataLst>
          </p:nvPr>
        </p:nvSpPr>
        <p:spPr>
          <a:xfrm>
            <a:off x="6192543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94" name="圆角矩形 4"/>
          <p:cNvSpPr/>
          <p:nvPr>
            <p:custDataLst>
              <p:tags r:id="rId9"/>
            </p:custDataLst>
          </p:nvPr>
        </p:nvSpPr>
        <p:spPr>
          <a:xfrm>
            <a:off x="6195084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96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节能环保：EPS彩钢板具有良好的保温性能，能有效降低建筑能耗，减少碳排放。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8" name="圆角矩形 8"/>
          <p:cNvSpPr/>
          <p:nvPr>
            <p:custDataLst>
              <p:tags r:id="rId11"/>
            </p:custDataLst>
          </p:nvPr>
        </p:nvSpPr>
        <p:spPr>
          <a:xfrm>
            <a:off x="898465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900" name="圆角矩形 9"/>
          <p:cNvSpPr/>
          <p:nvPr>
            <p:custDataLst>
              <p:tags r:id="rId12"/>
            </p:custDataLst>
          </p:nvPr>
        </p:nvSpPr>
        <p:spPr>
          <a:xfrm>
            <a:off x="8987190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902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隔音降噪：EPS彩钢板具有良好的隔音性能，能有效降低噪音污染。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96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96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EPS彩钢板的生产工艺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https://d.book118.com/508143134010006030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7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6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3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EPS彩钢板：现代建筑墙体保温材料</vt:lpstr>
      <vt:lpstr>目录</vt:lpstr>
      <vt:lpstr>添加章节标题</vt:lpstr>
      <vt:lpstr>EPS彩钢板的概述</vt:lpstr>
      <vt:lpstr>EPS彩钢板定义</vt:lpstr>
      <vt:lpstr>EPS彩钢板发展历程</vt:lpstr>
      <vt:lpstr>EPS彩钢板的应用领域</vt:lpstr>
      <vt:lpstr>EPS彩钢板的市场前景</vt:lpstr>
      <vt:lpstr>EPS彩钢板的性能特点</vt:lpstr>
      <vt:lpstr>EPS彩钢板的保温性能</vt:lpstr>
      <vt:lpstr>EPS彩钢板的防火性能</vt:lpstr>
      <vt:lpstr>EPS彩钢板的防潮性能</vt:lpstr>
      <vt:lpstr>EPS彩钢板的环保性能</vt:lpstr>
      <vt:lpstr>EPS彩钢板的生产工艺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2024-09-06T06:04:16.133</cp:lastPrinted>
  <dcterms:created xsi:type="dcterms:W3CDTF">2024-09-05T22:04:16Z</dcterms:created>
  <dcterms:modified xsi:type="dcterms:W3CDTF">2024-09-05T22:04:19Z</dcterms:modified>
</cp:coreProperties>
</file>