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5B9658-74C8-4B45-BB0A-A324D9DB5C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658B3B-1435-4510-9D1D-8367AEB177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41C5A8-1F86-44EE-9BD1-91FAEEE3E0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790819-595D-4419-986D-3B5F0F33D8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F9A4C78-6F74-440D-9F50-FCD0A6D4B3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536455C-26F5-4E14-8736-845A5FED03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7E5D40D-5E24-4E1C-BB1D-3DD7285F18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BD545F-2265-484B-B470-B029A7ADD1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03DE59D-A331-45C1-BDE3-548E320C02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DD3872-F727-47FD-8AA6-E75A35C6B1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04BDA2-0035-4778-BB46-204BF331E3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08143136010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医学护理生物检测方法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生物检测方法概述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医学护理中常用的生物检测方法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生物检测方法在医学护理中的应用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生物检测方法的未来发展趋势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医学护理生物检测的目的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通过生物检测手段，对疾病进行早期诊断、预防和治疗监测，提高医疗质量和患者生存率。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医学护理生物检测的背景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随着医学科技的不断发展，生物检测技术已经成为医学领域的重要分支，为疾病的诊断和治疗提供了有力支持。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26" r="16626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生物检测手段具有高灵敏度和高特异性，能够准确识别疾病标志物，为医生提供可靠的诊断依据。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提高疾病诊断的准确性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实现个体化治疗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监测治疗效果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预防疾病的发生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通过生物检测，可以了解患者的基因型、代谢状态等个体差异，为医生制定个体化治疗方案提供依据。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生物检测手段可以实时监测患者的病情变化和治疗效果，帮助医生及时调整治疗方案，提高治疗效果。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通过生物检测手段，可以及早发现潜在的健康问题，及时采取干预措施，预防疾病的发生。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医学护理生物检测的意义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生物检测方法概述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824386" y="841294"/>
            <a:ext cx="4968571" cy="5706182"/>
            <a:chOff x="6824386" y="841294"/>
            <a:chExt cx="4968571" cy="5706182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>
              <a:alphaModFix/>
            </a:blip>
            <a:srcRect l="16626" r="16626"/>
            <a:stretch>
              <a:fillRect/>
            </a:stretch>
          </p:blipFill>
          <p:spPr>
            <a:xfrm>
              <a:off x="9032809" y="3787328"/>
              <a:ext cx="2760148" cy="2760148"/>
            </a:xfrm>
            <a:prstGeom prst="parallelogram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>
              <a:alphaModFix/>
            </a:blip>
            <a:srcRect l="16675" r="16675"/>
            <a:stretch>
              <a:fillRect/>
            </a:stretch>
          </p:blipFill>
          <p:spPr>
            <a:xfrm>
              <a:off x="6824386" y="3787328"/>
              <a:ext cx="2760148" cy="2760148"/>
            </a:xfrm>
            <a:prstGeom prst="parallelogram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>
              <a:alphaModFix/>
            </a:blip>
            <a:srcRect l="12500" r="12500"/>
            <a:stretch>
              <a:fillRect/>
            </a:stretch>
          </p:blipFill>
          <p:spPr>
            <a:xfrm>
              <a:off x="8544638" y="841294"/>
              <a:ext cx="2760148" cy="2760148"/>
            </a:xfrm>
            <a:prstGeom prst="parallelogram">
              <a:avLst/>
            </a:prstGeom>
          </p:spPr>
        </p:pic>
      </p:grpSp>
      <p:sp>
        <p:nvSpPr>
          <p:cNvPr id="6" name="Freeform 6"/>
          <p:cNvSpPr/>
          <p:nvPr/>
        </p:nvSpPr>
        <p:spPr>
          <a:xfrm>
            <a:off x="1017623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397964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778306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201" y="1453600"/>
            <a:ext cx="5647282" cy="3901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生物检测方法：利用生物学的原理和技术，通过观察和测量生物体或其组成部分的生理、生化、免疫、遗传等反应，来评估环境因子、化学物质、物理因子等对人体健康的影响。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生物检测方法的定义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25" r="3252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670" r="3067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在生物体内部进行的检测，如通过血液、尿液等生物样本分析来评估健康状况。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体内生物检测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在生物体外部进行的检测，如通过细胞培养、酶活性测定等方法来评估环境因子或化学物质对生物体的影响。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体外生物检测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生物检测方法的分类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生物检测方法的优缺点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高灵敏度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能够检测到低浓度的有害物质，提早发现潜在的健康风险。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高特异性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能够针对特定的生物标志物进行检测，提高检测的准确性。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85294" y="1548543"/>
            <a:ext cx="3728630" cy="4162004"/>
          </a:xfrm>
          <a:prstGeom prst="roundRect">
            <a:avLst>
              <a:gd name="adj" fmla="val 6064"/>
            </a:avLst>
          </a:prstGeom>
          <a:solidFill>
            <a:schemeClr val="accent1">
              <a:alpha val="2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254377" y="1410097"/>
            <a:ext cx="4438895" cy="4438895"/>
          </a:xfrm>
          <a:prstGeom prst="ellipse">
            <a:avLst/>
          </a:prstGeom>
          <a:noFill/>
          <a:ln w="76200">
            <a:solidFill>
              <a:schemeClr val="accent1">
                <a:alpha val="2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068173" y="2224607"/>
            <a:ext cx="2811304" cy="2809875"/>
          </a:xfrm>
          <a:custGeom>
            <a:rect l="l" t="t" r="r" b="b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177" y="10800"/>
                </a:moveTo>
                <a:cubicBezTo>
                  <a:pt x="1177" y="16115"/>
                  <a:pt x="5485" y="20423"/>
                  <a:pt x="10800" y="20423"/>
                </a:cubicBezTo>
                <a:cubicBezTo>
                  <a:pt x="16115" y="20423"/>
                  <a:pt x="20423" y="16115"/>
                  <a:pt x="20423" y="10800"/>
                </a:cubicBezTo>
                <a:cubicBezTo>
                  <a:pt x="20423" y="5485"/>
                  <a:pt x="16115" y="1177"/>
                  <a:pt x="10800" y="1177"/>
                </a:cubicBezTo>
                <a:cubicBezTo>
                  <a:pt x="5485" y="1177"/>
                  <a:pt x="1177" y="5485"/>
                  <a:pt x="1177" y="10800"/>
                </a:cubicBezTo>
                <a:close/>
              </a:path>
            </a:pathLst>
          </a:custGeom>
          <a:solidFill>
            <a:schemeClr val="accent1">
              <a:alpha val="5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26728" y="2547282"/>
            <a:ext cx="2294194" cy="2200553"/>
          </a:xfrm>
          <a:custGeom>
            <a:rect l="l" t="t" r="r" b="b"/>
            <a:pathLst>
              <a:path w="1905000" h="1905000">
                <a:moveTo>
                  <a:pt x="47625" y="666750"/>
                </a:moveTo>
                <a:lnTo>
                  <a:pt x="381000" y="190500"/>
                </a:lnTo>
                <a:lnTo>
                  <a:pt x="952500" y="0"/>
                </a:lnTo>
                <a:lnTo>
                  <a:pt x="1524000" y="190500"/>
                </a:lnTo>
                <a:lnTo>
                  <a:pt x="1857375" y="666750"/>
                </a:lnTo>
                <a:lnTo>
                  <a:pt x="1857375" y="1238250"/>
                </a:lnTo>
                <a:lnTo>
                  <a:pt x="1524000" y="1714500"/>
                </a:lnTo>
                <a:lnTo>
                  <a:pt x="952500" y="1905000"/>
                </a:lnTo>
                <a:lnTo>
                  <a:pt x="381000" y="1714500"/>
                </a:lnTo>
                <a:lnTo>
                  <a:pt x="47625" y="123825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011408" y="3167128"/>
            <a:ext cx="924834" cy="92483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生物检测方法的优缺点</a:t>
              </a:r>
            </a:p>
          </p:txBody>
        </p:sp>
      </p:grpSp>
      <p:sp>
        <p:nvSpPr>
          <p:cNvPr id="29" name="AutoShape 29"/>
          <p:cNvSpPr/>
          <p:nvPr/>
        </p:nvSpPr>
        <p:spPr>
          <a:xfrm>
            <a:off x="1094842" y="2094623"/>
            <a:ext cx="905319" cy="9053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967542" y="2094623"/>
            <a:ext cx="905319" cy="9053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3021165" y="5414883"/>
            <a:ext cx="905319" cy="9053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1365333" y="2365115"/>
            <a:ext cx="364336" cy="364336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5238033" y="2344636"/>
            <a:ext cx="364336" cy="34814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3291657" y="5684996"/>
            <a:ext cx="364336" cy="36433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>
            <a:off x="5858880" y="3629545"/>
            <a:ext cx="750753" cy="0"/>
          </a:xfrm>
          <a:prstGeom prst="line">
            <a:avLst/>
          </a:prstGeom>
          <a:ln w="57150">
            <a:solidFill>
              <a:schemeClr val="accent1"/>
            </a:solidFill>
            <a:prstDash val="sys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生物体内部环境复杂，多种因素可能影响检测结果。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影响因素多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操作繁琐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92" r="1679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成本较高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部分生物检测方法需要复杂的实验操作，对操作人员技术要求高。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部分生物检测方法需要使用昂贵的试剂和设备，增加了检测成本。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生物检测方法的优缺点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医学护理中常用的生物检测方法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709" r="1709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免疫组化技术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利用抗原抗体反应原理，在组织或细胞标本上进行染色，以显示特定抗原的存在和分布。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酶联免疫吸附试验（ELISA）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利用抗原抗体特异性结合的原理，检测样本中特定抗原或抗体的存在。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免疫荧光技术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通过荧光标记的抗体与样本中的抗原结合，从而在荧光显微镜下观察抗原的分布和定位。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免疫学检测方法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0583" r="20583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通过特定的引物，在DNA聚合酶的作用下，扩增特定的DNA片段，从而检测样本中是否存在目标DNA。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聚合酶链式反应（PCR）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利用高通量测序技术，对样本中的DNA或RNA进行测序，以获取基因序列信息，用于疾病诊断、个性化医疗等领域。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基因测序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将大量生物分子（如DNA、蛋白质等）固定在芯片上，通过与样本中的生物分子进行反应，实现对多种生物分子的同时检测。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生物芯片技术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分子生物学检测方法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https://d.book118.com/508143136010006050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2024-09-29T14:44:11.902</cp:lastPrinted>
  <dcterms:created xsi:type="dcterms:W3CDTF">2024-09-29T06:44:11Z</dcterms:created>
  <dcterms:modified xsi:type="dcterms:W3CDTF">2024-09-29T06:44:13Z</dcterms:modified>
</cp:coreProperties>
</file>