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E33DAF-03C6-439E-B085-ADCA1540D8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D5EECB-1BB4-451F-97E3-77D2F8F8C3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C454AB-E984-4723-8588-86A91BEE25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B3F592-0019-4690-ACE1-59AA0CC3B0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C3BBE7B-E64F-4420-9FED-2E53A92A71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2B4E8FA-87E7-4F14-8AF5-977B36DE1C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5A68066-0A03-4B40-8A18-099456980F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98A6B4-7110-4557-A6D5-877CF8FE99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53D862-5CD1-4C22-8F0C-8C2DAD4BB7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BDE3F9-9214-4E1C-AE01-47953AB98F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DA7B26-BAF2-4648-8C7B-822C28964B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5000234242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机务义务兵述职报告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自我介绍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工作职责与任务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工作成果与收获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遇到的问题与解决方案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未来计划与展望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自我介绍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821867" y="3896294"/>
            <a:ext cx="2573020" cy="2567940"/>
          </a:xfrm>
          <a:custGeom>
            <a:rect l="l" t="t" r="r" b="b"/>
            <a:pathLst>
              <a:path w="110" h="110">
                <a:moveTo>
                  <a:pt x="56" y="0"/>
                </a:moveTo>
                <a:cubicBezTo>
                  <a:pt x="71" y="0"/>
                  <a:pt x="85" y="6"/>
                  <a:pt x="95" y="16"/>
                </a:cubicBezTo>
                <a:cubicBezTo>
                  <a:pt x="105" y="26"/>
                  <a:pt x="111" y="40"/>
                  <a:pt x="111" y="55"/>
                </a:cubicBezTo>
                <a:cubicBezTo>
                  <a:pt x="111" y="71"/>
                  <a:pt x="105" y="84"/>
                  <a:pt x="95" y="94"/>
                </a:cubicBezTo>
                <a:cubicBezTo>
                  <a:pt x="85" y="104"/>
                  <a:pt x="71" y="111"/>
                  <a:pt x="56" y="111"/>
                </a:cubicBezTo>
                <a:cubicBezTo>
                  <a:pt x="40" y="111"/>
                  <a:pt x="27" y="104"/>
                  <a:pt x="16" y="94"/>
                </a:cubicBezTo>
                <a:cubicBezTo>
                  <a:pt x="6" y="84"/>
                  <a:pt x="0" y="71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7" y="6"/>
                  <a:pt x="40" y="0"/>
                  <a:pt x="56" y="0"/>
                </a:cubicBezTo>
                <a:close/>
                <a:moveTo>
                  <a:pt x="51" y="100"/>
                </a:moveTo>
                <a:cubicBezTo>
                  <a:pt x="51" y="87"/>
                  <a:pt x="51" y="87"/>
                  <a:pt x="51" y="87"/>
                </a:cubicBezTo>
                <a:cubicBezTo>
                  <a:pt x="47" y="87"/>
                  <a:pt x="42" y="86"/>
                  <a:pt x="38" y="85"/>
                </a:cubicBezTo>
                <a:cubicBezTo>
                  <a:pt x="39" y="87"/>
                  <a:pt x="40" y="88"/>
                  <a:pt x="40" y="89"/>
                </a:cubicBezTo>
                <a:cubicBezTo>
                  <a:pt x="43" y="94"/>
                  <a:pt x="47" y="98"/>
                  <a:pt x="51" y="100"/>
                </a:cubicBezTo>
                <a:close/>
                <a:moveTo>
                  <a:pt x="51" y="77"/>
                </a:moveTo>
                <a:cubicBezTo>
                  <a:pt x="51" y="60"/>
                  <a:pt x="51" y="60"/>
                  <a:pt x="51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3" y="65"/>
                  <a:pt x="34" y="70"/>
                  <a:pt x="35" y="75"/>
                </a:cubicBezTo>
                <a:cubicBezTo>
                  <a:pt x="40" y="76"/>
                  <a:pt x="45" y="77"/>
                  <a:pt x="51" y="77"/>
                </a:cubicBezTo>
                <a:close/>
                <a:moveTo>
                  <a:pt x="51" y="50"/>
                </a:moveTo>
                <a:cubicBezTo>
                  <a:pt x="51" y="33"/>
                  <a:pt x="51" y="33"/>
                  <a:pt x="51" y="33"/>
                </a:cubicBezTo>
                <a:cubicBezTo>
                  <a:pt x="45" y="34"/>
                  <a:pt x="40" y="34"/>
                  <a:pt x="35" y="36"/>
                </a:cubicBezTo>
                <a:cubicBezTo>
                  <a:pt x="34" y="40"/>
                  <a:pt x="33" y="45"/>
                  <a:pt x="33" y="50"/>
                </a:cubicBezTo>
                <a:cubicBezTo>
                  <a:pt x="51" y="50"/>
                  <a:pt x="51" y="50"/>
                  <a:pt x="51" y="50"/>
                </a:cubicBezTo>
                <a:close/>
                <a:moveTo>
                  <a:pt x="51" y="24"/>
                </a:moveTo>
                <a:cubicBezTo>
                  <a:pt x="51" y="10"/>
                  <a:pt x="51" y="10"/>
                  <a:pt x="51" y="10"/>
                </a:cubicBezTo>
                <a:cubicBezTo>
                  <a:pt x="47" y="12"/>
                  <a:pt x="43" y="16"/>
                  <a:pt x="40" y="22"/>
                </a:cubicBezTo>
                <a:cubicBezTo>
                  <a:pt x="40" y="23"/>
                  <a:pt x="39" y="24"/>
                  <a:pt x="38" y="25"/>
                </a:cubicBezTo>
                <a:cubicBezTo>
                  <a:pt x="42" y="24"/>
                  <a:pt x="47" y="24"/>
                  <a:pt x="51" y="24"/>
                </a:cubicBezTo>
                <a:close/>
                <a:moveTo>
                  <a:pt x="61" y="10"/>
                </a:move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9" y="24"/>
                  <a:pt x="73" y="25"/>
                </a:cubicBezTo>
                <a:cubicBezTo>
                  <a:pt x="72" y="24"/>
                  <a:pt x="72" y="23"/>
                  <a:pt x="71" y="22"/>
                </a:cubicBezTo>
                <a:cubicBezTo>
                  <a:pt x="68" y="16"/>
                  <a:pt x="65" y="12"/>
                  <a:pt x="61" y="10"/>
                </a:cubicBezTo>
                <a:close/>
                <a:moveTo>
                  <a:pt x="61" y="33"/>
                </a:moveTo>
                <a:cubicBezTo>
                  <a:pt x="61" y="50"/>
                  <a:pt x="61" y="50"/>
                  <a:pt x="61" y="50"/>
                </a:cubicBezTo>
                <a:cubicBezTo>
                  <a:pt x="79" y="50"/>
                  <a:pt x="79" y="50"/>
                  <a:pt x="79" y="50"/>
                </a:cubicBezTo>
                <a:cubicBezTo>
                  <a:pt x="78" y="45"/>
                  <a:pt x="78" y="40"/>
                  <a:pt x="77" y="36"/>
                </a:cubicBezTo>
                <a:cubicBezTo>
                  <a:pt x="72" y="34"/>
                  <a:pt x="66" y="34"/>
                  <a:pt x="61" y="33"/>
                </a:cubicBezTo>
                <a:close/>
                <a:moveTo>
                  <a:pt x="61" y="60"/>
                </a:moveTo>
                <a:cubicBezTo>
                  <a:pt x="61" y="77"/>
                  <a:pt x="61" y="77"/>
                  <a:pt x="61" y="77"/>
                </a:cubicBezTo>
                <a:cubicBezTo>
                  <a:pt x="66" y="77"/>
                  <a:pt x="72" y="76"/>
                  <a:pt x="77" y="75"/>
                </a:cubicBezTo>
                <a:cubicBezTo>
                  <a:pt x="78" y="70"/>
                  <a:pt x="78" y="65"/>
                  <a:pt x="79" y="60"/>
                </a:cubicBezTo>
                <a:cubicBezTo>
                  <a:pt x="61" y="60"/>
                  <a:pt x="61" y="60"/>
                  <a:pt x="61" y="60"/>
                </a:cubicBezTo>
                <a:close/>
                <a:moveTo>
                  <a:pt x="61" y="87"/>
                </a:moveTo>
                <a:cubicBezTo>
                  <a:pt x="61" y="100"/>
                  <a:pt x="61" y="100"/>
                  <a:pt x="61" y="100"/>
                </a:cubicBezTo>
                <a:cubicBezTo>
                  <a:pt x="65" y="98"/>
                  <a:pt x="68" y="94"/>
                  <a:pt x="71" y="89"/>
                </a:cubicBezTo>
                <a:cubicBezTo>
                  <a:pt x="72" y="88"/>
                  <a:pt x="72" y="87"/>
                  <a:pt x="73" y="85"/>
                </a:cubicBezTo>
                <a:cubicBezTo>
                  <a:pt x="69" y="86"/>
                  <a:pt x="65" y="87"/>
                  <a:pt x="61" y="87"/>
                </a:cubicBezTo>
                <a:close/>
                <a:moveTo>
                  <a:pt x="11" y="50"/>
                </a:move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4" y="43"/>
                  <a:pt x="24" y="39"/>
                </a:cubicBezTo>
                <a:cubicBezTo>
                  <a:pt x="24" y="40"/>
                  <a:pt x="23" y="40"/>
                  <a:pt x="22" y="40"/>
                </a:cubicBezTo>
                <a:cubicBezTo>
                  <a:pt x="17" y="43"/>
                  <a:pt x="13" y="47"/>
                  <a:pt x="11" y="50"/>
                </a:cubicBezTo>
                <a:close/>
                <a:moveTo>
                  <a:pt x="88" y="50"/>
                </a:moveTo>
                <a:cubicBezTo>
                  <a:pt x="100" y="50"/>
                  <a:pt x="100" y="50"/>
                  <a:pt x="100" y="50"/>
                </a:cubicBezTo>
                <a:cubicBezTo>
                  <a:pt x="99" y="47"/>
                  <a:pt x="95" y="43"/>
                  <a:pt x="89" y="40"/>
                </a:cubicBezTo>
                <a:cubicBezTo>
                  <a:pt x="89" y="40"/>
                  <a:pt x="88" y="40"/>
                  <a:pt x="87" y="39"/>
                </a:cubicBezTo>
                <a:cubicBezTo>
                  <a:pt x="88" y="43"/>
                  <a:pt x="88" y="47"/>
                  <a:pt x="88" y="50"/>
                </a:cubicBezTo>
                <a:close/>
                <a:moveTo>
                  <a:pt x="100" y="60"/>
                </a:moveTo>
                <a:cubicBezTo>
                  <a:pt x="88" y="60"/>
                  <a:pt x="88" y="60"/>
                  <a:pt x="88" y="60"/>
                </a:cubicBezTo>
                <a:cubicBezTo>
                  <a:pt x="88" y="64"/>
                  <a:pt x="88" y="67"/>
                  <a:pt x="87" y="71"/>
                </a:cubicBezTo>
                <a:cubicBezTo>
                  <a:pt x="88" y="71"/>
                  <a:pt x="89" y="70"/>
                  <a:pt x="89" y="70"/>
                </a:cubicBezTo>
                <a:cubicBezTo>
                  <a:pt x="95" y="67"/>
                  <a:pt x="99" y="64"/>
                  <a:pt x="100" y="60"/>
                </a:cubicBezTo>
                <a:close/>
                <a:moveTo>
                  <a:pt x="23" y="60"/>
                </a:moveTo>
                <a:cubicBezTo>
                  <a:pt x="11" y="60"/>
                  <a:pt x="11" y="60"/>
                  <a:pt x="11" y="60"/>
                </a:cubicBezTo>
                <a:cubicBezTo>
                  <a:pt x="13" y="64"/>
                  <a:pt x="17" y="67"/>
                  <a:pt x="22" y="70"/>
                </a:cubicBezTo>
                <a:cubicBezTo>
                  <a:pt x="23" y="70"/>
                  <a:pt x="24" y="71"/>
                  <a:pt x="24" y="71"/>
                </a:cubicBezTo>
                <a:cubicBezTo>
                  <a:pt x="24" y="67"/>
                  <a:pt x="23" y="64"/>
                  <a:pt x="23" y="60"/>
                </a:cubicBezTo>
                <a:close/>
                <a:moveTo>
                  <a:pt x="96" y="77"/>
                </a:moveTo>
                <a:cubicBezTo>
                  <a:pt x="95" y="78"/>
                  <a:pt x="95" y="78"/>
                  <a:pt x="94" y="78"/>
                </a:cubicBezTo>
                <a:cubicBezTo>
                  <a:pt x="91" y="80"/>
                  <a:pt x="88" y="81"/>
                  <a:pt x="84" y="82"/>
                </a:cubicBezTo>
                <a:cubicBezTo>
                  <a:pt x="83" y="86"/>
                  <a:pt x="81" y="90"/>
                  <a:pt x="80" y="93"/>
                </a:cubicBezTo>
                <a:cubicBezTo>
                  <a:pt x="79" y="94"/>
                  <a:pt x="79" y="94"/>
                  <a:pt x="79" y="95"/>
                </a:cubicBezTo>
                <a:cubicBezTo>
                  <a:pt x="82" y="93"/>
                  <a:pt x="85" y="90"/>
                  <a:pt x="88" y="88"/>
                </a:cubicBezTo>
                <a:cubicBezTo>
                  <a:pt x="91" y="85"/>
                  <a:pt x="94" y="81"/>
                  <a:pt x="96" y="77"/>
                </a:cubicBezTo>
                <a:close/>
                <a:moveTo>
                  <a:pt x="27" y="82"/>
                </a:moveTo>
                <a:cubicBezTo>
                  <a:pt x="24" y="81"/>
                  <a:pt x="20" y="80"/>
                  <a:pt x="18" y="78"/>
                </a:cubicBezTo>
                <a:cubicBezTo>
                  <a:pt x="17" y="78"/>
                  <a:pt x="16" y="78"/>
                  <a:pt x="15" y="77"/>
                </a:cubicBezTo>
                <a:cubicBezTo>
                  <a:pt x="18" y="81"/>
                  <a:pt x="20" y="85"/>
                  <a:pt x="23" y="88"/>
                </a:cubicBezTo>
                <a:cubicBezTo>
                  <a:pt x="26" y="90"/>
                  <a:pt x="29" y="93"/>
                  <a:pt x="33" y="95"/>
                </a:cubicBezTo>
                <a:cubicBezTo>
                  <a:pt x="32" y="94"/>
                  <a:pt x="32" y="94"/>
                  <a:pt x="32" y="93"/>
                </a:cubicBezTo>
                <a:cubicBezTo>
                  <a:pt x="30" y="90"/>
                  <a:pt x="28" y="86"/>
                  <a:pt x="27" y="82"/>
                </a:cubicBezTo>
                <a:close/>
                <a:moveTo>
                  <a:pt x="15" y="33"/>
                </a:moveTo>
                <a:cubicBezTo>
                  <a:pt x="16" y="33"/>
                  <a:pt x="17" y="32"/>
                  <a:pt x="18" y="32"/>
                </a:cubicBezTo>
                <a:cubicBezTo>
                  <a:pt x="20" y="30"/>
                  <a:pt x="24" y="29"/>
                  <a:pt x="27" y="28"/>
                </a:cubicBezTo>
                <a:cubicBezTo>
                  <a:pt x="28" y="24"/>
                  <a:pt x="30" y="20"/>
                  <a:pt x="32" y="17"/>
                </a:cubicBezTo>
                <a:cubicBezTo>
                  <a:pt x="32" y="17"/>
                  <a:pt x="32" y="16"/>
                  <a:pt x="33" y="16"/>
                </a:cubicBezTo>
                <a:cubicBezTo>
                  <a:pt x="29" y="18"/>
                  <a:pt x="26" y="20"/>
                  <a:pt x="23" y="23"/>
                </a:cubicBezTo>
                <a:cubicBezTo>
                  <a:pt x="20" y="26"/>
                  <a:pt x="18" y="29"/>
                  <a:pt x="15" y="33"/>
                </a:cubicBezTo>
                <a:close/>
                <a:moveTo>
                  <a:pt x="84" y="28"/>
                </a:moveTo>
                <a:cubicBezTo>
                  <a:pt x="88" y="29"/>
                  <a:pt x="91" y="30"/>
                  <a:pt x="94" y="32"/>
                </a:cubicBezTo>
                <a:cubicBezTo>
                  <a:pt x="95" y="32"/>
                  <a:pt x="95" y="33"/>
                  <a:pt x="96" y="33"/>
                </a:cubicBezTo>
                <a:cubicBezTo>
                  <a:pt x="94" y="29"/>
                  <a:pt x="91" y="26"/>
                  <a:pt x="88" y="23"/>
                </a:cubicBezTo>
                <a:cubicBezTo>
                  <a:pt x="85" y="20"/>
                  <a:pt x="82" y="18"/>
                  <a:pt x="79" y="16"/>
                </a:cubicBezTo>
                <a:cubicBezTo>
                  <a:pt x="79" y="16"/>
                  <a:pt x="79" y="17"/>
                  <a:pt x="80" y="17"/>
                </a:cubicBezTo>
                <a:cubicBezTo>
                  <a:pt x="81" y="20"/>
                  <a:pt x="83" y="24"/>
                  <a:pt x="84" y="2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4362496" y="5185660"/>
            <a:ext cx="90872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6118543" y="5185660"/>
            <a:ext cx="175604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 flipV="1">
            <a:off x="6101402" y="3472461"/>
            <a:ext cx="0" cy="654844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 flipV="1">
            <a:off x="4912508" y="3912538"/>
            <a:ext cx="494998" cy="36308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6740069" y="3998248"/>
            <a:ext cx="501771" cy="24236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31601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20875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94450" y="226884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192587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3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8325" y="4638125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入伍时间：XXXX年XX月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1766" y="2377910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年龄：22岁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07262" y="1101076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姓名：张三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45647" y="244625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籍贯：山东青岛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10378" y="455463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所在单位：空军某部机务大队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基本信息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654863" y="251761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272801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901089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2403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0775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培训经历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我先后参加了新兵训练、机务专业知识培训、实操技能培训等，通过不断学习和实践，逐渐掌握了飞机的维护和检修技能。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服役经历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自XXXX年XX月入伍以来，我一直在空军某部机务大队服役，历任战士、副班长、班长等职务。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执行任务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在服役期间，我参与了多次战备值班、演习保障和抢险救灾等任务，能够做到服从命令、听从指挥，圆满完成了各项任务。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6667" b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军旅经历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工作职责与任务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对飞机机身、机翼、尾翼、发动机等部位进行外观检查，确保无损伤、无明显磨损和异常情况。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每日检查飞机外观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定期检查飞机系统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清洁与保养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对飞机的导航系统、通讯系统、飞行控制系统等关键系统进行定期检查，确保各系统工作正常。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对飞机进行定期清洁，对飞机表面进行涂层保护，对飞机内部关键部位进行润滑保养。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日常维护保养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98" b="269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778" r="77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故障排查与修复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故障诊断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通过观察、听诊、检测等方式，对飞机出现的异常声音、异常振动、性能下降等问题进行诊断，确定故障原因。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紧急抢修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在飞机出现紧急故障时，迅速组织抢修工作，确保飞机安全返回基地或机场。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修复与更换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根据故障诊断结果，对损坏的部件进行修复或更换，确保飞机性能恢复。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在每次飞行前，对飞机的各项设备进行检查，确保符合飞行要求。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飞行前检查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在飞行过程中，通过无线电通讯等方式，实时监控飞机的状态，确保飞机安全。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飞行中监控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在每次飞行后，对飞机进行全面检查和维护，记录飞行数据和故障情况，为后续维护保养提供依据。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飞行后维护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飞行保障工作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工作成果与收获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375" r="123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在部队中，我始终牢记飞行安全的重要性，严格遵守各项安全规章制度，确保每次飞行任务的安全。通过定期检查和维护飞机，及时发现并处理潜在的安全隐患，有效降低了飞行事故的风险。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飞行安全保障措施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我积极参与部队组织的安全教育培训，不断提高自身的安全意识和应对突发情况的能力。在工作中，我始终保持警惕，时刻关注飞机的状态和周围环境的变化，确保每一次飞行都能安全顺利完成。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安全意识培养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保障飞行安全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https://d.book118.com/515000234242011044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2024-09-07T05:37:46.989</cp:lastPrinted>
  <dcterms:created xsi:type="dcterms:W3CDTF">2024-09-06T21:37:47Z</dcterms:created>
  <dcterms:modified xsi:type="dcterms:W3CDTF">2024-09-06T21:37:49Z</dcterms:modified>
</cp:coreProperties>
</file>