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0C9F3-BE99-4327-AFCA-4DE1E43C2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FC721-41F9-4AD4-9E1B-96AE62B43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1E14A-9C69-49AC-A4E3-BCF5CCEA4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68FB0-393A-41D4-A5CD-2F926CD12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BFC63F-9DB2-4698-967D-B1A17FE3A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8CCFA7-5E47-4426-998D-5D8DBD165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7E4D6B-788E-4E98-9387-FA014E65D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47BE5-B6A4-4011-A0BC-605DAA56C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D7A3B-058F-4B63-A25B-1ADC8E0C8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87D8C-770E-4173-BCA2-D707588FA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6DEB7-671E-493D-8FEF-4B61B6FB5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00103224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服装店员工培训计划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员工岗位职责培训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商品知识培训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店铺运营管理培训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客户服务与沟通培训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员工职业发展规划培训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员工岗位职责培训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员工需要了解店铺的运营流程，包括商品陈列、库存管理、销售策略等，以便更好地完成自己的工作。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042" b="5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了解店铺运营流程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员工需要明确自己的岗位职责，包括收银、导购、试衣间服务等，以便更好地为顾客提供服务。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明确个人岗位职责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375" b="1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500" r="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员工需要掌握岗位所需的基本技能，如熟练使用收银机、处理退货等，以提高工作效率和顾客满意度。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掌握岗位所需技能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了解岗位职责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提高销售技巧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学习销售技巧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员工需要学习有效的销售技巧，包括如何与顾客沟通、如何推荐商品、如何处理异议等，以提高销售业绩。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了解顾客需求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员工需要了解顾客的需求和偏好，以便更好地推荐适合他们的商品。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提升产品知识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员工需要了解所售商品的特点、材质、价格等信息，以便更好地为顾客提供咨询和推荐。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员工需要树立良好的服务意识，始终以顾客为中心，提供优质的服务。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加强服务意识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提高沟通能力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42" r="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掌握情绪管理技巧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员工需要提高自己的沟通能力，包括倾听和表达的能力，以便更好地与顾客交流。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员工需要掌握情绪管理技巧，以便在面对顾客投诉或不满时能够冷静处理，维护良好的客户关系。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提升服务水平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商品知识培训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掌握店铺内所有商品的基本信息，如品牌、材质、适用场合等。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了解不同商品的特点和适用人群，以便更好地为顾客推荐适合的款式。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熟悉不同季节和流行趋势下的商品特点，以便更好地进行销售和搭配。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熟悉商品种类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熟悉商品的保养和洗涤方法，以便为顾客提供更好的售后服务。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掌握商品的价格和库存情况，以便更好地进行销售管理和顾客服务。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2102" r="1210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了解商品的设计理念、制作工艺和面料特点，以便更好地向顾客介绍和推荐。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掌握商品特点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掌握不同款式、颜色和风格的搭配技巧，以便更好地为顾客提供搭配建议。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熟悉不同场合和需求的搭配方案，以便更好地满足顾客的着装需求。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了解不同身材和气质的搭配要点，以便更好地为顾客提供个性化的搭配建议。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了解商品搭配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店铺运营管理培训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https://d.book118.com/515001032243011104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2024-09-14T15:26:35.526</cp:lastPrinted>
  <dcterms:created xsi:type="dcterms:W3CDTF">2024-09-14T07:26:35Z</dcterms:created>
  <dcterms:modified xsi:type="dcterms:W3CDTF">2024-09-14T07:26:37Z</dcterms:modified>
</cp:coreProperties>
</file>