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8" r:id="rId2"/>
    <p:sldMasterId id="2147483710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8" r:id="rId27"/>
    <p:sldId id="331" r:id="rId28"/>
    <p:sldId id="333" r:id="rId29"/>
  </p:sldIdLst>
  <p:sldSz cx="9144000" cy="6858000"/>
  <p:notesSz cx="6858000" cy="9144000"/>
  <p:custDataLst>
    <p:tags r:id="rId3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slide" Target="slides/slide25.xml" /><Relationship Id="rId29" Type="http://schemas.openxmlformats.org/officeDocument/2006/relationships/slide" Target="slides/slide26.xml" /><Relationship Id="rId3" Type="http://schemas.openxmlformats.org/officeDocument/2006/relationships/slideMaster" Target="slideMasters/slideMaster3.xml" /><Relationship Id="rId30" Type="http://schemas.openxmlformats.org/officeDocument/2006/relationships/tags" Target="tags/tag1.xml" /><Relationship Id="rId31" Type="http://schemas.openxmlformats.org/officeDocument/2006/relationships/presProps" Target="presProps.xml" /><Relationship Id="rId32" Type="http://schemas.openxmlformats.org/officeDocument/2006/relationships/viewProps" Target="viewProps.xml" /><Relationship Id="rId33" Type="http://schemas.openxmlformats.org/officeDocument/2006/relationships/theme" Target="theme/theme1.xml" /><Relationship Id="rId34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91493A-1580-46A2-932F-99B8BFCFC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592FE2-EED5-400D-8E38-9EC18BEED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3522DD-FA6F-4296-AE89-8A57D15D3D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A7F216-7E24-43B1-82A3-6C6098719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E7A9DB-5407-4111-B299-AF1C84347B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FDECB6-B4E1-478A-8E23-23A9166CD0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F746CE-4063-4C5E-8352-C831181032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F6999C-70F7-4935-A708-C4E42E3EE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3E60FA-1659-4F74-8852-053BB4A74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3898AE-5307-4F58-8FE7-235A5B54C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704105-BB3D-46B7-8A67-5C18B82C3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7" name="标题 1">
            <a:extLst>
              <a:ext uri="{FF2B5EF4-FFF2-40B4-BE49-F238E27FC236}">
                <a16:creationId xmlns:a16="http://schemas.microsoft.com/office/drawing/2014/main" id="{D82622DC-E41D-4195-4EDB-0CC6512EE856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pPr lvl="0"/>
            <a:r>
              <a:rPr lang="zh-CN" altLang="en-US" noProof="0"/>
              <a:t>单击此处编辑母版标题样式</a:t>
            </a:r>
          </a:p>
        </p:txBody>
      </p:sp>
      <p:sp>
        <p:nvSpPr>
          <p:cNvPr id="2058" name="副标题 2">
            <a:extLst>
              <a:ext uri="{FF2B5EF4-FFF2-40B4-BE49-F238E27FC236}">
                <a16:creationId xmlns:a16="http://schemas.microsoft.com/office/drawing/2014/main" id="{85FBB5BA-D27C-A6A9-7F51-9A11A648F68E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Font typeface="Arial" pitchFamily="34" charset="0"/>
              <a:buNone/>
              <a:defRPr sz="2400"/>
            </a:lvl1pPr>
          </a:lstStyle>
          <a:p>
            <a:pPr lvl="0"/>
            <a:r>
              <a:rPr lang="zh-CN" altLang="en-US" noProof="0"/>
              <a:t>单击此处编辑母版副标题样式</a:t>
            </a:r>
          </a:p>
        </p:txBody>
      </p:sp>
      <p:sp>
        <p:nvSpPr>
          <p:cNvPr id="2059" name="日期占位符 3">
            <a:extLst>
              <a:ext uri="{FF2B5EF4-FFF2-40B4-BE49-F238E27FC236}">
                <a16:creationId xmlns:a16="http://schemas.microsoft.com/office/drawing/2014/main" id="{0D703B6B-7FAC-57AB-DD28-A6D981C9110D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/>
        <p:txBody>
          <a:bodyPr anchor="t"/>
          <a:lstStyle>
            <a:lvl1pPr>
              <a:defRPr sz="1800">
                <a:latin typeface="Calibri" panose="020f0502020204030204" pitchFamily="34" charset="0"/>
                <a:ea typeface="宋体" panose="02010600030101010101" pitchFamily="2" charset="-122"/>
              </a:defRPr>
            </a:lvl1pPr>
          </a:lstStyle>
          <a:p>
            <a:fld id="{A9225961-0340-4BD9-9F27-54616467F27B}" type="datetime1">
              <a:rPr lang="zh-CN" altLang="en-US"/>
              <a:t>2024/2/20</a:t>
            </a:fld>
            <a:endParaRPr lang="zh-CN" altLang="en-US"/>
          </a:p>
        </p:txBody>
      </p:sp>
      <p:sp>
        <p:nvSpPr>
          <p:cNvPr id="2060" name="页脚占位符 4">
            <a:extLst>
              <a:ext uri="{FF2B5EF4-FFF2-40B4-BE49-F238E27FC236}">
                <a16:creationId xmlns:a16="http://schemas.microsoft.com/office/drawing/2014/main" id="{483C0A70-FA1D-6064-0429-60E21A674B66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/>
        <p:txBody>
          <a:bodyPr anchor="t"/>
          <a:lstStyle>
            <a:lvl1pPr algn="l">
              <a:defRPr sz="1800">
                <a:latin typeface="Calibri" panose="020f0502020204030204" pitchFamily="34" charset="0"/>
              </a:defRPr>
            </a:lvl1pPr>
          </a:lstStyle>
          <a:p>
            <a:endParaRPr lang="zh-CN" altLang="zh-CN"/>
          </a:p>
        </p:txBody>
      </p:sp>
      <p:sp>
        <p:nvSpPr>
          <p:cNvPr id="2061" name="灯片编号占位符 5">
            <a:extLst>
              <a:ext uri="{FF2B5EF4-FFF2-40B4-BE49-F238E27FC236}">
                <a16:creationId xmlns:a16="http://schemas.microsoft.com/office/drawing/2014/main" id="{E9B42D11-31C5-18D3-52A9-E2F2FBDBCB16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/>
        <p:txBody>
          <a:bodyPr anchor="t"/>
          <a:lstStyle>
            <a:lvl1pPr algn="l">
              <a:defRPr sz="1800">
                <a:latin typeface="Calibri" panose="020f0502020204030204" pitchFamily="34" charset="0"/>
                <a:ea typeface="宋体" panose="02010600030101010101" pitchFamily="2" charset="-122"/>
              </a:defRPr>
            </a:lvl1pPr>
          </a:lstStyle>
          <a:p>
            <a:fld id="{4D269833-C4AE-4B48-B5C7-2C2F49E9FE79}" type="slidenum">
              <a:rPr lang="zh-CN" altLang="en-US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30549794-B8CF-FCB1-FDA7-33BBE2D28D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700E1C18-66DC-4170-9F96-45FF686312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1EE20BDC-2CF6-FFA4-5518-A44BB3175F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0738B1E-9F12-49AC-823D-F4B9CDD3A952}" type="datetime1">
              <a:rPr lang="zh-CN" altLang="en-US"/>
              <a:t>2024/2/20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206C1DE9-6B28-1F1B-C3B9-32C1214964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zh-CN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E800F718-F11E-2D59-55F8-1E93459932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B8927D2-DBAE-4D22-99C7-96FCB8980F15}" type="slidenum">
              <a:rPr lang="zh-CN"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151313580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CD8CDA47-3CB7-70E6-C324-7DEC1BD3C4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4EDAC344-0292-FB97-FD32-9B568B9A5F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42294982-E8E4-84C8-EC6E-EB8516633D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5CBF07B-7B9C-4251-A243-84C20F4080A7}" type="datetime1">
              <a:rPr lang="zh-CN" altLang="en-US"/>
              <a:t>2024/2/20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36A88482-F862-16FE-7323-6DEE527CDB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zh-CN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9B436C72-1A12-B201-93B7-663C747583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F2D949A-239C-4FEE-9D88-E793B8B5F664}" type="slidenum">
              <a:rPr lang="zh-CN"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115187464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217822A5-6960-E3FC-C17D-E44C34B314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43647297-7614-81BC-F6AE-B8847D3AE2B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9310BB24-460F-E533-2D52-484EF8FB91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0BE3E0C5-6BA6-064C-46CD-C5A4ACCFA4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3A948EC-47A4-4FED-A1E2-90DA557C18D3}" type="datetime1">
              <a:rPr lang="zh-CN" altLang="en-US"/>
              <a:t>2024/2/20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B2C3188A-7092-AFA0-B5FF-9EE417B64F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zh-CN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0D8CD539-1265-46AF-08AD-F09FB26AC3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AD46BCA-FEA3-4885-9C7A-A3F0EBA11FF0}" type="slidenum">
              <a:rPr lang="zh-CN"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791090418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2920ABC6-A941-E424-82C7-5F1D97E2A3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62D3E042-8655-82CE-CD9E-78BB206647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ADDB7D73-0DF6-79A0-F163-1AB60E30443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文本占位符 4">
            <a:extLst>
              <a:ext uri="{FF2B5EF4-FFF2-40B4-BE49-F238E27FC236}">
                <a16:creationId xmlns:a16="http://schemas.microsoft.com/office/drawing/2014/main" id="{1770F2A7-8174-42CC-E5C8-ACFCD497AB2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>
            <a:extLst>
              <a:ext uri="{FF2B5EF4-FFF2-40B4-BE49-F238E27FC236}">
                <a16:creationId xmlns:a16="http://schemas.microsoft.com/office/drawing/2014/main" id="{EAB97F1E-DDAE-64E5-5F86-6AA7DC88A5B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7" name="日期占位符 6">
            <a:extLst>
              <a:ext uri="{FF2B5EF4-FFF2-40B4-BE49-F238E27FC236}">
                <a16:creationId xmlns:a16="http://schemas.microsoft.com/office/drawing/2014/main" id="{1A7C0D27-FF81-BD30-F38B-799DAFDE53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1F33322-766E-4E4E-ACFB-AC58B9FB6DB0}" type="datetime1">
              <a:rPr lang="zh-CN" altLang="en-US"/>
              <a:t>2024/2/20</a:t>
            </a:fld>
            <a:endParaRPr lang="zh-CN" altLang="en-US"/>
          </a:p>
        </p:txBody>
      </p:sp>
      <p:sp>
        <p:nvSpPr>
          <p:cNvPr id="8" name="页脚占位符 7">
            <a:extLst>
              <a:ext uri="{FF2B5EF4-FFF2-40B4-BE49-F238E27FC236}">
                <a16:creationId xmlns:a16="http://schemas.microsoft.com/office/drawing/2014/main" id="{34E6A16D-0D7D-3FB3-39D2-D012ED530B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zh-CN"/>
          </a:p>
        </p:txBody>
      </p:sp>
      <p:sp>
        <p:nvSpPr>
          <p:cNvPr id="9" name="灯片编号占位符 8">
            <a:extLst>
              <a:ext uri="{FF2B5EF4-FFF2-40B4-BE49-F238E27FC236}">
                <a16:creationId xmlns:a16="http://schemas.microsoft.com/office/drawing/2014/main" id="{1F9757C2-167E-8270-0B69-E2CBD7058B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0083E5A-2837-45C4-9F96-63437CE6B8A0}" type="slidenum">
              <a:rPr lang="zh-CN"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762101339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04EDF55C-E81C-AFFB-BCB2-5C1B0C98C6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>
            <a:extLst>
              <a:ext uri="{FF2B5EF4-FFF2-40B4-BE49-F238E27FC236}">
                <a16:creationId xmlns:a16="http://schemas.microsoft.com/office/drawing/2014/main" id="{22D1095F-C38C-330B-DDF9-A0A5E3E7E5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DF13852-2F7E-425E-BC31-B256BEEF2A8C}" type="datetime1">
              <a:rPr lang="zh-CN" altLang="en-US"/>
              <a:t>2024/2/20</a:t>
            </a:fld>
            <a:endParaRPr lang="zh-CN" altLang="en-US"/>
          </a:p>
        </p:txBody>
      </p:sp>
      <p:sp>
        <p:nvSpPr>
          <p:cNvPr id="4" name="页脚占位符 3">
            <a:extLst>
              <a:ext uri="{FF2B5EF4-FFF2-40B4-BE49-F238E27FC236}">
                <a16:creationId xmlns:a16="http://schemas.microsoft.com/office/drawing/2014/main" id="{1F7A41DB-BA1B-64F7-4B5F-78AECCD378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zh-CN"/>
          </a:p>
        </p:txBody>
      </p:sp>
      <p:sp>
        <p:nvSpPr>
          <p:cNvPr id="5" name="灯片编号占位符 4">
            <a:extLst>
              <a:ext uri="{FF2B5EF4-FFF2-40B4-BE49-F238E27FC236}">
                <a16:creationId xmlns:a16="http://schemas.microsoft.com/office/drawing/2014/main" id="{98C95B5D-0F89-8018-4260-8D35BAA1AE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5AC7D03-FA55-4CED-98F0-876D4308E674}" type="slidenum">
              <a:rPr lang="zh-CN"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835153006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>
            <a:extLst>
              <a:ext uri="{FF2B5EF4-FFF2-40B4-BE49-F238E27FC236}">
                <a16:creationId xmlns:a16="http://schemas.microsoft.com/office/drawing/2014/main" id="{37FF1821-AFB0-771A-5BBA-4E10015F04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98C46FD-CD6C-4E97-A52E-C1E10D153551}" type="datetime1">
              <a:rPr lang="zh-CN" altLang="en-US"/>
              <a:t>2024/2/20</a:t>
            </a:fld>
            <a:endParaRPr lang="zh-CN" altLang="en-US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E4D4D33C-BA03-9280-F36F-8F24B25FF1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zh-CN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22431E3C-69AA-490A-6FA5-B63F48F174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F595B1B-3C00-4AC6-8575-C0BAB06258C9}" type="slidenum">
              <a:rPr lang="zh-CN"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621469210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D9584285-8864-F10B-B20A-FDCE513C28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9B3D9CC0-1C83-648D-BB36-A338F7C2FB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4A74D842-E890-4471-B0B8-D7EFE192569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C856152F-B4AE-AE99-511A-A493C04760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23B1EA9-FD9F-41B2-BB97-09F85F2C66E8}" type="datetime1">
              <a:rPr lang="zh-CN" altLang="en-US"/>
              <a:t>2024/2/20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B59CDE9B-75BE-1E41-CC58-AD44A52745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zh-CN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42EAF067-8892-CAB4-94C7-6C478533DE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73B13A9-6BD1-4997-BFA6-DA749E6F3032}" type="slidenum">
              <a:rPr lang="zh-CN"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566964493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0FCF3997-493E-DE01-A91B-FA0386B748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>
            <a:extLst>
              <a:ext uri="{FF2B5EF4-FFF2-40B4-BE49-F238E27FC236}">
                <a16:creationId xmlns:a16="http://schemas.microsoft.com/office/drawing/2014/main" id="{F52AB90E-5199-2B0A-2687-DE71B8D0F92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EF51B52F-A271-0FEE-C1BE-FD3467BA750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82631514-09D4-8F14-356B-3188FEC11C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49C0DF9-23C7-4B08-86B0-32C453BB73E2}" type="datetime1">
              <a:rPr lang="zh-CN" altLang="en-US"/>
              <a:t>2024/2/20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7110BACF-1E74-B8E5-441C-944A5A2FA5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zh-CN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5B33FA04-3EAF-42D3-58CB-E6DA64E1AD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4408BB9-C254-4E6E-BBA1-7D2A0768D8CD}" type="slidenum">
              <a:rPr lang="zh-CN"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43735446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F9EB4A92-B92C-7905-8119-3CC8DA185A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EBE29DC1-B86A-B7F4-6DE5-CAD6ACDD823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8414A486-4650-163E-8523-9D35258D80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68BB029-4754-4E3A-8658-A84DA1943A36}" type="datetime1">
              <a:rPr lang="zh-CN" altLang="en-US"/>
              <a:t>2024/2/20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99F88F8F-A404-0FD6-2BE9-6FFB63852D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zh-CN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DD2C98A6-DCFC-6C7C-BBC1-B5886DF97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98D8DAD-9327-4771-AB4C-0A5E2348CCD9}" type="slidenum">
              <a:rPr lang="zh-CN"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816314557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>
            <a:extLst>
              <a:ext uri="{FF2B5EF4-FFF2-40B4-BE49-F238E27FC236}">
                <a16:creationId xmlns:a16="http://schemas.microsoft.com/office/drawing/2014/main" id="{6CAACEF3-DAB5-3160-6F6D-54EFD9FB5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2ADAB382-305C-C1BC-99FD-DCBCD8E68B4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31916319-1CE4-2AA3-E79E-599E209752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F812A64-AF2F-4DE1-A3B7-4DF7E1F3805C}" type="datetime1">
              <a:rPr lang="zh-CN" altLang="en-US"/>
              <a:t>2024/2/20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5ECA78A3-03CE-4051-FFE2-1CB0CD8B68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zh-CN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4D6BF9CB-98BC-42DE-79A4-A72883A0F3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8C17610-CF61-4C49-9AA1-0DEA4E238A85}" type="slidenum">
              <a:rPr lang="zh-CN"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91567760"/>
      </p:ext>
    </p:extLst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0" name="标题 1">
            <a:extLst>
              <a:ext uri="{FF2B5EF4-FFF2-40B4-BE49-F238E27FC236}">
                <a16:creationId xmlns:a16="http://schemas.microsoft.com/office/drawing/2014/main" id="{E9FD41A7-B313-AA7E-C0EB-5585172CCD06}"/>
              </a:ext>
            </a:extLst>
          </p:cNvPr>
          <p:cNvSpPr>
            <a:spLocks noChangeArrowheads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 anchor="t"/>
          <a:lstStyle>
            <a:lvl1pPr>
              <a:defRPr/>
            </a:lvl1pPr>
          </a:lstStyle>
          <a:p>
            <a:pPr lvl="0"/>
            <a:r>
              <a:rPr lang="zh-CN" altLang="ru-RU" noProof="0"/>
              <a:t>单击此处编辑母版标题样式</a:t>
            </a:r>
          </a:p>
        </p:txBody>
      </p:sp>
      <p:sp>
        <p:nvSpPr>
          <p:cNvPr id="2051" name="副标题 2">
            <a:extLst>
              <a:ext uri="{FF2B5EF4-FFF2-40B4-BE49-F238E27FC236}">
                <a16:creationId xmlns:a16="http://schemas.microsoft.com/office/drawing/2014/main" id="{2C9CB03D-457E-8813-8B42-3999BB994D0A}"/>
              </a:ext>
            </a:extLst>
          </p:cNvPr>
          <p:cNvSpPr>
            <a:spLocks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Arial" pitchFamily="34" charset="0"/>
              <a:buNone/>
              <a:defRPr/>
            </a:lvl1pPr>
          </a:lstStyle>
          <a:p>
            <a:pPr lvl="0"/>
            <a:r>
              <a:rPr lang="zh-CN" altLang="ru-RU" noProof="0"/>
              <a:t>单击此处编辑母版副标题样式</a:t>
            </a:r>
          </a:p>
        </p:txBody>
      </p:sp>
      <p:sp>
        <p:nvSpPr>
          <p:cNvPr id="2052" name="日期占位符 3">
            <a:extLst>
              <a:ext uri="{FF2B5EF4-FFF2-40B4-BE49-F238E27FC236}">
                <a16:creationId xmlns:a16="http://schemas.microsoft.com/office/drawing/2014/main" id="{77C9504A-E9C3-73E9-6B68-6E83A060E217}"/>
              </a:ext>
            </a:extLst>
          </p:cNvPr>
          <p:cNvSpPr>
            <a:spLocks noChangeArrowheads="1"/>
          </p:cNvSpPr>
          <p:nvPr>
            <p:ph type="dt" sz="half" idx="2"/>
          </p:nvPr>
        </p:nvSpPr>
        <p:spPr/>
        <p:txBody>
          <a:bodyPr anchor="t"/>
          <a:lstStyle>
            <a:lvl1pPr>
              <a:buSzTx/>
              <a:buFontTx/>
              <a:buNone/>
              <a:defRPr sz="1800"/>
            </a:lvl1pPr>
          </a:lstStyle>
          <a:p>
            <a:fld id="{CB446CBB-5AFC-4288-8E15-F60DB9CDAE3C}" type="datetime1">
              <a:rPr lang="ru-RU" altLang="zh-CN"/>
              <a:t>20.02.2024</a:t>
            </a:fld>
            <a:endParaRPr lang="ru-RU" altLang="zh-CN"/>
          </a:p>
        </p:txBody>
      </p:sp>
      <p:sp>
        <p:nvSpPr>
          <p:cNvPr id="2053" name="页脚占位符 4">
            <a:extLst>
              <a:ext uri="{FF2B5EF4-FFF2-40B4-BE49-F238E27FC236}">
                <a16:creationId xmlns:a16="http://schemas.microsoft.com/office/drawing/2014/main" id="{021428E9-A0B8-DC26-3F24-DC96B1FAE369}"/>
              </a:ext>
            </a:extLst>
          </p:cNvPr>
          <p:cNvSpPr>
            <a:spLocks noChangeArrowheads="1"/>
          </p:cNvSpPr>
          <p:nvPr>
            <p:ph type="ftr" sz="quarter" idx="3"/>
          </p:nvPr>
        </p:nvSpPr>
        <p:spPr/>
        <p:txBody>
          <a:bodyPr anchor="t"/>
          <a:lstStyle>
            <a:lvl1pPr algn="l">
              <a:buSzTx/>
              <a:buFontTx/>
              <a:buNone/>
              <a:defRPr sz="1800"/>
            </a:lvl1pPr>
          </a:lstStyle>
          <a:p>
            <a:endParaRPr lang="zh-CN" altLang="zh-CN"/>
          </a:p>
        </p:txBody>
      </p:sp>
      <p:sp>
        <p:nvSpPr>
          <p:cNvPr id="2054" name="灯片编号占位符 5">
            <a:extLst>
              <a:ext uri="{FF2B5EF4-FFF2-40B4-BE49-F238E27FC236}">
                <a16:creationId xmlns:a16="http://schemas.microsoft.com/office/drawing/2014/main" id="{08B39E87-2E70-1EF4-684B-127B82C4EABD}"/>
              </a:ext>
            </a:extLst>
          </p:cNvPr>
          <p:cNvSpPr>
            <a:spLocks noChangeArrowheads="1"/>
          </p:cNvSpPr>
          <p:nvPr>
            <p:ph type="sldNum" sz="quarter" idx="4"/>
          </p:nvPr>
        </p:nvSpPr>
        <p:spPr/>
        <p:txBody>
          <a:bodyPr anchor="t"/>
          <a:lstStyle>
            <a:lvl1pPr algn="l">
              <a:buSzTx/>
              <a:buFontTx/>
              <a:buNone/>
              <a:defRPr sz="1800"/>
            </a:lvl1pPr>
          </a:lstStyle>
          <a:p>
            <a:fld id="{2494A01E-1395-4211-A9F2-635D0433DFCF}" type="slidenum">
              <a:rPr lang="ru-RU" altLang="zh-CN"/>
              <a:t>‹#›</a:t>
            </a:fld>
            <a:endParaRPr lang="ru-RU" altLang="zh-CN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A7D15E36-356F-00E0-7C5F-EB11871A6E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0BD3BCB8-7A07-459B-2567-30139D1BF7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43FAB1EA-C576-A99D-6FF0-F61BBD0A89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071C51F-0B98-4A8E-9895-327EEF3BD041}" type="datetime1">
              <a:rPr lang="zh-CN" altLang="en-US"/>
              <a:t>2024/2/20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B72B85F3-2498-0DD1-3B1A-56025CD8EB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zh-CN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D100DD85-ACCC-A602-2842-0148F29A8F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DBD247D-7348-4C43-AF2F-27A6F9D27302}" type="slidenum">
              <a:rPr lang="zh-CN"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161938601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D4582DFE-9925-B190-98FF-D250F03B88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B61FD49C-5E31-938A-2434-43F55380FC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8472B0AD-FCC3-3962-A8EB-860B8F0B15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EF8D5EA-5F83-431C-9A78-4CF2C1BB7EED}" type="datetime1">
              <a:rPr lang="zh-CN" altLang="en-US"/>
              <a:t>2024/2/20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8753B916-754F-344D-583A-92FCFF6B23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zh-CN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4F88B9A4-432B-BE5F-D0AF-B10614015D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A983CF4-493F-48E9-882A-ADFF277B3DAE}" type="slidenum">
              <a:rPr lang="zh-CN"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149406539"/>
      </p:ext>
    </p:extLst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74DAC314-BA8C-57C1-BBAC-490CB0A1DF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4480DD6F-B64B-4F2A-4F08-6D2AF0C5793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6C6C19D2-CBF2-D57F-91F2-654BE56D02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C342789F-6018-0834-1FDB-3250A9D8C7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2ED1D79-01C3-49EC-A1B0-91B3C8BC6DD3}" type="datetime1">
              <a:rPr lang="zh-CN" altLang="en-US"/>
              <a:t>2024/2/20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CB533E48-F386-809B-D38C-7E20DFE93C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zh-CN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BA7A10F1-C432-9B5E-324A-D867F61C47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AE31EAD-5D94-41ED-9F51-82017CDE373C}" type="slidenum">
              <a:rPr lang="zh-CN"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86306010"/>
      </p:ext>
    </p:extLst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DED73196-F43A-04CA-FA9B-0E3F05C43D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FB947A95-E09C-BD2C-5117-9BB90BF17C1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BB4CEEFC-D4BF-196C-AE30-9189B609ADE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文本占位符 4">
            <a:extLst>
              <a:ext uri="{FF2B5EF4-FFF2-40B4-BE49-F238E27FC236}">
                <a16:creationId xmlns:a16="http://schemas.microsoft.com/office/drawing/2014/main" id="{66CA692A-6076-BFE1-C7C2-6A2E1B26DEF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>
            <a:extLst>
              <a:ext uri="{FF2B5EF4-FFF2-40B4-BE49-F238E27FC236}">
                <a16:creationId xmlns:a16="http://schemas.microsoft.com/office/drawing/2014/main" id="{C56EA5F6-8857-80CC-E5FA-58515031D3A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7" name="日期占位符 6">
            <a:extLst>
              <a:ext uri="{FF2B5EF4-FFF2-40B4-BE49-F238E27FC236}">
                <a16:creationId xmlns:a16="http://schemas.microsoft.com/office/drawing/2014/main" id="{2E1EB2D8-5B4B-D711-E524-D5048204DE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2AD04F8-BB61-4D99-A76D-D06CA108B378}" type="datetime1">
              <a:rPr lang="zh-CN" altLang="en-US"/>
              <a:t>2024/2/20</a:t>
            </a:fld>
            <a:endParaRPr lang="zh-CN" altLang="en-US"/>
          </a:p>
        </p:txBody>
      </p:sp>
      <p:sp>
        <p:nvSpPr>
          <p:cNvPr id="8" name="页脚占位符 7">
            <a:extLst>
              <a:ext uri="{FF2B5EF4-FFF2-40B4-BE49-F238E27FC236}">
                <a16:creationId xmlns:a16="http://schemas.microsoft.com/office/drawing/2014/main" id="{EF1FF493-E5AC-108C-7F59-905CEFCA45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zh-CN"/>
          </a:p>
        </p:txBody>
      </p:sp>
      <p:sp>
        <p:nvSpPr>
          <p:cNvPr id="9" name="灯片编号占位符 8">
            <a:extLst>
              <a:ext uri="{FF2B5EF4-FFF2-40B4-BE49-F238E27FC236}">
                <a16:creationId xmlns:a16="http://schemas.microsoft.com/office/drawing/2014/main" id="{B69DD983-7E6F-6573-6094-E9B29B682E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1F6E694-7C41-4A2B-84D9-AD49F341FCAE}" type="slidenum">
              <a:rPr lang="zh-CN"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799953600"/>
      </p:ext>
    </p:extLst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F95CA728-0353-2DFF-E83B-54D551A792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>
            <a:extLst>
              <a:ext uri="{FF2B5EF4-FFF2-40B4-BE49-F238E27FC236}">
                <a16:creationId xmlns:a16="http://schemas.microsoft.com/office/drawing/2014/main" id="{800FE4BC-3FB3-6463-2D04-3C16F11174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91AB0F3-DBE6-48D7-A17B-B9B768A1A90F}" type="datetime1">
              <a:rPr lang="zh-CN" altLang="en-US"/>
              <a:t>2024/2/20</a:t>
            </a:fld>
            <a:endParaRPr lang="zh-CN" altLang="en-US"/>
          </a:p>
        </p:txBody>
      </p:sp>
      <p:sp>
        <p:nvSpPr>
          <p:cNvPr id="4" name="页脚占位符 3">
            <a:extLst>
              <a:ext uri="{FF2B5EF4-FFF2-40B4-BE49-F238E27FC236}">
                <a16:creationId xmlns:a16="http://schemas.microsoft.com/office/drawing/2014/main" id="{8FF2392B-A6C9-85A0-2E98-7E160E25B7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zh-CN"/>
          </a:p>
        </p:txBody>
      </p:sp>
      <p:sp>
        <p:nvSpPr>
          <p:cNvPr id="5" name="灯片编号占位符 4">
            <a:extLst>
              <a:ext uri="{FF2B5EF4-FFF2-40B4-BE49-F238E27FC236}">
                <a16:creationId xmlns:a16="http://schemas.microsoft.com/office/drawing/2014/main" id="{EF078534-B9E0-8A76-95EC-FE561B8736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CBA734D-BCD2-4D2E-B605-DFB15B9C150C}" type="slidenum">
              <a:rPr lang="zh-CN"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20285488"/>
      </p:ext>
    </p:extLst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>
            <a:extLst>
              <a:ext uri="{FF2B5EF4-FFF2-40B4-BE49-F238E27FC236}">
                <a16:creationId xmlns:a16="http://schemas.microsoft.com/office/drawing/2014/main" id="{C4DC2E2E-35D0-8CDB-2399-F0BFF600B3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4646AB7-60FD-46A2-9B3A-5780F21E0A0D}" type="datetime1">
              <a:rPr lang="zh-CN" altLang="en-US"/>
              <a:t>2024/2/20</a:t>
            </a:fld>
            <a:endParaRPr lang="zh-CN" altLang="en-US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4B0C94B4-B0B7-C43E-D72D-E08006ABC4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zh-CN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6F9FAC53-FAC9-F6EE-4B4F-5C26422CC6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8F322E1-059F-4A5F-94F2-3A5789E12AD2}" type="slidenum">
              <a:rPr lang="zh-CN"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00069733"/>
      </p:ext>
    </p:extLst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A7B57837-85C2-CA7E-0450-D7A92660FA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C152A023-84F2-F4A7-C8A9-A994A288F5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6E79B90D-13DC-B820-150D-655F3F3761F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396F4F02-5285-AA40-4422-7C5B106B82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F8AD6D8-699B-4DE5-8E0B-E5EB725E4EFE}" type="datetime1">
              <a:rPr lang="zh-CN" altLang="en-US"/>
              <a:t>2024/2/20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130B6FE1-4DD3-CB41-EA76-CDD8BD2FE0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zh-CN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13EAE70B-19A3-E2F8-37BC-EEAD758313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A0E173C-AE96-41C3-9B8E-234A220A2F09}" type="slidenum">
              <a:rPr lang="zh-CN"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13892214"/>
      </p:ext>
    </p:extLst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2499A05B-A6C3-C0A4-075B-84A5BFD962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>
            <a:extLst>
              <a:ext uri="{FF2B5EF4-FFF2-40B4-BE49-F238E27FC236}">
                <a16:creationId xmlns:a16="http://schemas.microsoft.com/office/drawing/2014/main" id="{9DBBE7F5-726B-D665-0F38-C5CF1DD65F1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DE44A5A9-6D7D-9249-BC54-7579CB6302A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73DB1D78-6BA2-BCEC-D24A-6217F27980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351316E-91A9-4F80-81ED-801F457C7975}" type="datetime1">
              <a:rPr lang="zh-CN" altLang="en-US"/>
              <a:t>2024/2/20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F7FBF089-2318-F3F5-644F-EB21210883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zh-CN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6DAEE317-1169-4B6C-3B34-D8808BB53F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A20FD61-72C2-4A8A-A924-2D8C110B06B6}" type="slidenum">
              <a:rPr lang="zh-CN"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55216646"/>
      </p:ext>
    </p:extLst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3F968DC9-E2EA-6086-F877-6D88833305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C1EF51C9-D95A-10E7-DAE0-79091E6DD8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A90136BA-7E67-B903-8547-85F02EF565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13E8183-9375-4C10-974A-CA908E58DC17}" type="datetime1">
              <a:rPr lang="zh-CN" altLang="en-US"/>
              <a:t>2024/2/20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A51D138C-8944-7564-2BD9-4CD450030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zh-CN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16083465-42D3-07D9-DA86-429E3B79F1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9323162-B984-47EC-8C7B-D47DE81BC1A1}" type="slidenum">
              <a:rPr lang="zh-CN"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4283933"/>
      </p:ext>
    </p:extLst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>
            <a:extLst>
              <a:ext uri="{FF2B5EF4-FFF2-40B4-BE49-F238E27FC236}">
                <a16:creationId xmlns:a16="http://schemas.microsoft.com/office/drawing/2014/main" id="{A2AADA11-2F74-1005-75F7-DC6FDDF97C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B9FA4533-1D0A-C5D9-B748-E5870A11FD5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1D247DA2-59D5-1A95-0C5E-882AB5CECD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BEFBFE-741A-4172-A577-B51CBA01A81A}" type="datetime1">
              <a:rPr lang="zh-CN" altLang="en-US"/>
              <a:t>2024/2/20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5D484BC8-229C-6FB2-9879-395D9A1FA8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zh-CN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A615AC59-E61C-C18F-BA1D-B6BAB6B5B9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7C1F8C6-6988-42C9-A71F-AF59ED7D5CBB}" type="slidenum">
              <a:rPr lang="zh-CN"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45171821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theme" Target="../theme/theme3.xml" /><Relationship Id="rId2" Type="http://schemas.openxmlformats.org/officeDocument/2006/relationships/slideLayout" Target="../slideLayouts/slideLayout24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3" name="标题占位符 1">
            <a:extLst>
              <a:ext uri="{FF2B5EF4-FFF2-40B4-BE49-F238E27FC236}">
                <a16:creationId xmlns:a16="http://schemas.microsoft.com/office/drawing/2014/main" id="{F5CABDF8-71AA-EC7E-7178-9546637E7F4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34" name="文本占位符 2">
            <a:extLst>
              <a:ext uri="{FF2B5EF4-FFF2-40B4-BE49-F238E27FC236}">
                <a16:creationId xmlns:a16="http://schemas.microsoft.com/office/drawing/2014/main" id="{FE513B0F-CF52-B343-FBC9-FEDED8021D7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1035" name="日期占位符 3">
            <a:extLst>
              <a:ext uri="{FF2B5EF4-FFF2-40B4-BE49-F238E27FC236}">
                <a16:creationId xmlns:a16="http://schemas.microsoft.com/office/drawing/2014/main" id="{75A54796-39FA-3FE3-4D6C-E3DFEF24A54B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9pPr>
          </a:lstStyle>
          <a:p>
            <a:fld id="{6DFABDFA-A2B8-4E5C-B0EF-6A390397D2A2}" type="datetime1">
              <a:rPr lang="zh-CN" altLang="en-US"/>
              <a:t>2024/2/20</a:t>
            </a:fld>
            <a:endParaRPr lang="zh-CN" altLang="en-US"/>
          </a:p>
        </p:txBody>
      </p:sp>
      <p:sp>
        <p:nvSpPr>
          <p:cNvPr id="1036" name="页脚占位符 4">
            <a:extLst>
              <a:ext uri="{FF2B5EF4-FFF2-40B4-BE49-F238E27FC236}">
                <a16:creationId xmlns:a16="http://schemas.microsoft.com/office/drawing/2014/main" id="{4D7099EB-EEB5-9291-91B2-1F3BD997E5A1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ru-RU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9pPr>
          </a:lstStyle>
          <a:p>
            <a:endParaRPr lang="zh-CN" altLang="zh-CN"/>
          </a:p>
        </p:txBody>
      </p:sp>
      <p:sp>
        <p:nvSpPr>
          <p:cNvPr id="1037" name="灯片编号占位符 5">
            <a:extLst>
              <a:ext uri="{FF2B5EF4-FFF2-40B4-BE49-F238E27FC236}">
                <a16:creationId xmlns:a16="http://schemas.microsoft.com/office/drawing/2014/main" id="{5750F041-3FBD-1C40-16CA-58A14A4083B1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ru-RU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9pPr>
          </a:lstStyle>
          <a:p>
            <a:fld id="{0CD209FD-A105-4665-92B2-79C4C248A9FC}" type="slidenum">
              <a:rPr lang="zh-CN" altLang="en-US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</p:sldLayoutIdLst>
  <p:transition/>
  <p:timing/>
  <p:txStyles>
    <p:titleStyle>
      <a:lvl1pPr algn="l" rtl="0" fontAlgn="base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微软雅黑" panose="020b0503020204020204" pitchFamily="34" charset="-122"/>
          <a:ea typeface="微软雅黑" panose="020b0503020204020204" pitchFamily="34" charset="-122"/>
        </a:defRPr>
      </a:lvl2pPr>
      <a:lvl3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微软雅黑" panose="020b0503020204020204" pitchFamily="34" charset="-122"/>
          <a:ea typeface="微软雅黑" panose="020b0503020204020204" pitchFamily="34" charset="-122"/>
        </a:defRPr>
      </a:lvl3pPr>
      <a:lvl4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微软雅黑" panose="020b0503020204020204" pitchFamily="34" charset="-122"/>
          <a:ea typeface="微软雅黑" panose="020b0503020204020204" pitchFamily="34" charset="-122"/>
        </a:defRPr>
      </a:lvl4pPr>
      <a:lvl5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微软雅黑" panose="020b0503020204020204" pitchFamily="34" charset="-122"/>
          <a:ea typeface="微软雅黑" panose="020b0503020204020204" pitchFamily="34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微软雅黑" panose="020b0503020204020204" pitchFamily="34" charset="-122"/>
          <a:ea typeface="微软雅黑" panose="020b0503020204020204" pitchFamily="34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微软雅黑" panose="020b0503020204020204" pitchFamily="34" charset="-122"/>
          <a:ea typeface="微软雅黑" panose="020b0503020204020204" pitchFamily="34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微软雅黑" panose="020b0503020204020204" pitchFamily="34" charset="-122"/>
          <a:ea typeface="微软雅黑" panose="020b0503020204020204" pitchFamily="34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微软雅黑" panose="020b0503020204020204" pitchFamily="34" charset="-122"/>
          <a:ea typeface="微软雅黑" panose="020b0503020204020204" pitchFamily="34" charset="-122"/>
        </a:defRPr>
      </a:lvl9pPr>
    </p:titleStyle>
    <p:bodyStyle>
      <a:lvl1pPr marL="228600" indent="-228600" algn="l" rtl="0" fontAlgn="base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标题占位符 1">
            <a:extLst>
              <a:ext uri="{FF2B5EF4-FFF2-40B4-BE49-F238E27FC236}">
                <a16:creationId xmlns:a16="http://schemas.microsoft.com/office/drawing/2014/main" id="{0FA039F2-1E9B-F19E-141A-587F50043E74}"/>
              </a:ext>
            </a:extLst>
          </p:cNvPr>
          <p:cNvSpPr>
            <a:spLocks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ru-RU"/>
              <a:t>单击此处编辑母版标题样式</a:t>
            </a:r>
          </a:p>
        </p:txBody>
      </p:sp>
      <p:sp>
        <p:nvSpPr>
          <p:cNvPr id="1027" name="文本占位符 2">
            <a:extLst>
              <a:ext uri="{FF2B5EF4-FFF2-40B4-BE49-F238E27FC236}">
                <a16:creationId xmlns:a16="http://schemas.microsoft.com/office/drawing/2014/main" id="{07B58716-7740-0AC8-83EE-0786EAD38EB9}"/>
              </a:ext>
            </a:extLst>
          </p:cNvPr>
          <p:cNvSpPr>
            <a:spLocks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ru-RU"/>
              <a:t>单击此处编辑母版文本样式</a:t>
            </a:r>
          </a:p>
          <a:p>
            <a:pPr lvl="1"/>
            <a:r>
              <a:rPr lang="zh-CN" altLang="ru-RU"/>
              <a:t>第二级</a:t>
            </a:r>
          </a:p>
          <a:p>
            <a:pPr lvl="2"/>
            <a:r>
              <a:rPr lang="zh-CN" altLang="ru-RU"/>
              <a:t>第三级</a:t>
            </a:r>
          </a:p>
          <a:p>
            <a:pPr lvl="3"/>
            <a:r>
              <a:rPr lang="zh-CN" altLang="ru-RU"/>
              <a:t>第四级</a:t>
            </a:r>
          </a:p>
          <a:p>
            <a:pPr lvl="4"/>
            <a:r>
              <a:rPr lang="zh-CN" altLang="ru-RU"/>
              <a:t>第五级</a:t>
            </a:r>
          </a:p>
        </p:txBody>
      </p:sp>
      <p:sp>
        <p:nvSpPr>
          <p:cNvPr id="1028" name="日期占位符 3">
            <a:extLst>
              <a:ext uri="{FF2B5EF4-FFF2-40B4-BE49-F238E27FC236}">
                <a16:creationId xmlns:a16="http://schemas.microsoft.com/office/drawing/2014/main" id="{E9570420-5C24-E83C-2972-1C67BC8E4190}"/>
              </a:ext>
            </a:extLst>
          </p:cNvPr>
          <p:cNvSpPr>
            <a:spLocks noChangeArrowheads="1"/>
          </p:cNvSpPr>
          <p:nvPr>
            <p:ph type="dt" sz="half" idx="2"/>
          </p:nvPr>
        </p:nvSpPr>
        <p:spPr bwMode="auto"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buFont typeface="Calibri" panose="020f0502020204030204" pitchFamily="34" charset="0"/>
              <a:buNone/>
              <a:defRPr sz="12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9pPr>
          </a:lstStyle>
          <a:p>
            <a:fld id="{384BCC6C-183B-41EA-8A1C-996BC6605050}" type="datetime1">
              <a:rPr lang="zh-CN" altLang="en-US"/>
              <a:t>2024/2/20</a:t>
            </a:fld>
            <a:endParaRPr lang="zh-CN" altLang="en-US"/>
          </a:p>
        </p:txBody>
      </p:sp>
      <p:sp>
        <p:nvSpPr>
          <p:cNvPr id="1029" name="页脚占位符 4">
            <a:extLst>
              <a:ext uri="{FF2B5EF4-FFF2-40B4-BE49-F238E27FC236}">
                <a16:creationId xmlns:a16="http://schemas.microsoft.com/office/drawing/2014/main" id="{FE4E42CD-57ED-8AF3-8A3A-2C925024FB74}"/>
              </a:ext>
            </a:extLst>
          </p:cNvPr>
          <p:cNvSpPr>
            <a:spLocks noChangeArrowheads="1"/>
          </p:cNvSpPr>
          <p:nvPr>
            <p:ph type="ftr" sz="quarter" idx="3"/>
          </p:nvPr>
        </p:nvSpPr>
        <p:spPr bwMode="auto"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ru-RU"/>
            </a:defPPr>
            <a:lvl1pPr algn="ctr" rtl="0" fontAlgn="base">
              <a:spcBef>
                <a:spcPct val="0"/>
              </a:spcBef>
              <a:spcAft>
                <a:spcPct val="0"/>
              </a:spcAft>
              <a:buSzTx/>
              <a:buFont typeface="Calibri" panose="020f0502020204030204" pitchFamily="34" charset="0"/>
              <a:buNone/>
              <a:defRPr sz="1200"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9pPr>
          </a:lstStyle>
          <a:p>
            <a:endParaRPr lang="zh-CN" altLang="zh-CN"/>
          </a:p>
        </p:txBody>
      </p:sp>
      <p:sp>
        <p:nvSpPr>
          <p:cNvPr id="1030" name="灯片编号占位符 5">
            <a:extLst>
              <a:ext uri="{FF2B5EF4-FFF2-40B4-BE49-F238E27FC236}">
                <a16:creationId xmlns:a16="http://schemas.microsoft.com/office/drawing/2014/main" id="{EE8B31FC-BB8A-D96D-22D3-3353C866652E}"/>
              </a:ext>
            </a:extLst>
          </p:cNvPr>
          <p:cNvSpPr>
            <a:spLocks noChangeArrowheads="1"/>
          </p:cNvSpPr>
          <p:nvPr>
            <p:ph type="sldNum" sz="quarter" idx="4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ru-RU"/>
            </a:defPPr>
            <a:lvl1pPr algn="r" rtl="0" fontAlgn="base">
              <a:spcBef>
                <a:spcPct val="0"/>
              </a:spcBef>
              <a:spcAft>
                <a:spcPct val="0"/>
              </a:spcAft>
              <a:buSzTx/>
              <a:buFont typeface="Calibri" panose="020f0502020204030204" pitchFamily="34" charset="0"/>
              <a:buNone/>
              <a:defRPr sz="12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9pPr>
          </a:lstStyle>
          <a:p>
            <a:fld id="{F1A95DF2-8234-41EB-8E27-854092713D02}" type="slidenum">
              <a:rPr lang="zh-CN" altLang="en-US"/>
              <a:t>‹#›</a:t>
            </a:fld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9" r:id="rId1"/>
    <p:sldLayoutId id="2147483700" r:id="rId2"/>
    <p:sldLayoutId id="2147483701" r:id="rId3"/>
    <p:sldLayoutId id="2147483702" r:id="rId4"/>
    <p:sldLayoutId id="2147483703" r:id="rId5"/>
    <p:sldLayoutId id="2147483704" r:id="rId6"/>
    <p:sldLayoutId id="2147483705" r:id="rId7"/>
    <p:sldLayoutId id="2147483706" r:id="rId8"/>
    <p:sldLayoutId id="2147483707" r:id="rId9"/>
    <p:sldLayoutId id="2147483708" r:id="rId10"/>
    <p:sldLayoutId id="2147483709" r:id="rId11"/>
  </p:sldLayoutIdLst>
  <p:transition/>
  <p:timing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Calibri" panose="020f0502020204030204" pitchFamily="34" charset="0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cs typeface="Arial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cs typeface="Arial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cs typeface="Arial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cs typeface="Arial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cs typeface="Arial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cs typeface="Arial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cs typeface="Arial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cs typeface="Arial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Calibri" panose="020f0502020204030204" pitchFamily="34" charset="0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Calibri" panose="020f0502020204030204" pitchFamily="34" charset="0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Calibri" panose="020f0502020204030204" pitchFamily="34" charset="0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Calibri" panose="020f0502020204030204" pitchFamily="34" charset="0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Calibri" panose="020f0502020204030204" pitchFamily="34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1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1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15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16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17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18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19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20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21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22.jpe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23.jpe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24.jpe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5003023033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071" name="Group 23">
            <a:extLst>
              <a:ext uri="{FF2B5EF4-FFF2-40B4-BE49-F238E27FC236}">
                <a16:creationId xmlns:a16="http://schemas.microsoft.com/office/drawing/2014/main" id="{8AD3F5E1-3CCE-0FC2-FAAA-4BD7F7E3E0DD}"/>
              </a:ext>
            </a:extLst>
          </p:cNvPr>
          <p:cNvGrpSpPr/>
          <p:nvPr/>
        </p:nvGrpSpPr>
        <p:grpSpPr>
          <a:xfrm>
            <a:off x="0" y="1371600"/>
            <a:ext cx="8680450" cy="4114800"/>
            <a:chOff x="1" y="1905000"/>
            <a:chExt cx="7418677" cy="2072640"/>
          </a:xfrm>
        </p:grpSpPr>
        <p:sp>
          <p:nvSpPr>
            <p:cNvPr id="2072" name="任意多边形 8">
              <a:extLst>
                <a:ext uri="{FF2B5EF4-FFF2-40B4-BE49-F238E27FC236}">
                  <a16:creationId xmlns:a16="http://schemas.microsoft.com/office/drawing/2014/main" id="{B4B2A877-AE19-238D-4B88-69251BCD9461}"/>
                </a:ext>
              </a:extLst>
            </p:cNvPr>
            <p:cNvSpPr/>
            <p:nvPr/>
          </p:nvSpPr>
          <p:spPr bwMode="auto">
            <a:xfrm>
              <a:off x="1" y="2514600"/>
              <a:ext cx="7418677" cy="1463040"/>
            </a:xfrm>
            <a:custGeom>
              <a:gdLst>
                <a:gd name="T0" fmla="*/ 0 w 7418677"/>
                <a:gd name="T1" fmla="*/ 0 h 1463040"/>
                <a:gd name="T2" fmla="*/ 7418677 w 7418677"/>
                <a:gd name="T3" fmla="*/ 0 h 1463040"/>
                <a:gd name="T4" fmla="*/ 5955637 w 7418677"/>
                <a:gd name="T5" fmla="*/ 1463040 h 1463040"/>
                <a:gd name="T6" fmla="*/ 0 w 7418677"/>
                <a:gd name="T7" fmla="*/ 1463040 h 14630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418676" h="1463040">
                  <a:moveTo>
                    <a:pt x="0" y="0"/>
                  </a:moveTo>
                  <a:lnTo>
                    <a:pt x="7418677" y="0"/>
                  </a:lnTo>
                  <a:lnTo>
                    <a:pt x="5955637" y="1463040"/>
                  </a:lnTo>
                  <a:lnTo>
                    <a:pt x="0" y="1463040"/>
                  </a:lnTo>
                  <a:close/>
                </a:path>
              </a:pathLst>
            </a:custGeom>
            <a:solidFill>
              <a:srgbClr val="FFFFFF">
                <a:alpha val="34117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 cap="flat" algn="ctr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anchor="ctr"/>
            <a:lstStyle>
              <a:defPPr>
                <a:defRPr lang="ru-RU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Calibri" panose="020f0502020204030204" pitchFamily="34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Calibri" panose="020f0502020204030204" pitchFamily="34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Calibri" panose="020f0502020204030204" pitchFamily="34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Calibri" panose="020f0502020204030204" pitchFamily="34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Calibri" panose="020f0502020204030204" pitchFamily="34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Calibri" panose="020f0502020204030204" pitchFamily="34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Calibri" panose="020f0502020204030204" pitchFamily="34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Calibri" panose="020f0502020204030204" pitchFamily="34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Calibri" panose="020f0502020204030204" pitchFamily="34" charset="0"/>
                </a:defRPr>
              </a:lvl9pPr>
            </a:lstStyle>
            <a:p>
              <a:pPr algn="ctr"/>
              <a:endParaRPr lang="zh-CN" altLang="zh-CN">
                <a:latin typeface="微软雅黑" panose="020b0503020204020204" pitchFamily="34" charset="-122"/>
              </a:endParaRPr>
            </a:p>
          </p:txBody>
        </p:sp>
        <p:sp>
          <p:nvSpPr>
            <p:cNvPr id="2073" name="任意多边形 9">
              <a:extLst>
                <a:ext uri="{FF2B5EF4-FFF2-40B4-BE49-F238E27FC236}">
                  <a16:creationId xmlns:a16="http://schemas.microsoft.com/office/drawing/2014/main" id="{62A61B99-B606-BD2A-DD29-9048A23ED28A}"/>
                </a:ext>
              </a:extLst>
            </p:cNvPr>
            <p:cNvSpPr/>
            <p:nvPr/>
          </p:nvSpPr>
          <p:spPr bwMode="auto">
            <a:xfrm>
              <a:off x="1" y="2362200"/>
              <a:ext cx="7418677" cy="1463040"/>
            </a:xfrm>
            <a:custGeom>
              <a:gdLst>
                <a:gd name="T0" fmla="*/ 0 w 7418677"/>
                <a:gd name="T1" fmla="*/ 0 h 1463040"/>
                <a:gd name="T2" fmla="*/ 7418677 w 7418677"/>
                <a:gd name="T3" fmla="*/ 0 h 1463040"/>
                <a:gd name="T4" fmla="*/ 5955637 w 7418677"/>
                <a:gd name="T5" fmla="*/ 1463040 h 1463040"/>
                <a:gd name="T6" fmla="*/ 0 w 7418677"/>
                <a:gd name="T7" fmla="*/ 1463040 h 14630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418676" h="1463040">
                  <a:moveTo>
                    <a:pt x="0" y="0"/>
                  </a:moveTo>
                  <a:lnTo>
                    <a:pt x="7418677" y="0"/>
                  </a:lnTo>
                  <a:lnTo>
                    <a:pt x="5955637" y="1463040"/>
                  </a:lnTo>
                  <a:lnTo>
                    <a:pt x="0" y="1463040"/>
                  </a:lnTo>
                  <a:close/>
                </a:path>
              </a:pathLst>
            </a:custGeom>
            <a:solidFill>
              <a:srgbClr val="FFFFFF">
                <a:alpha val="34117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 cap="flat" algn="ctr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anchor="ctr"/>
            <a:lstStyle>
              <a:defPPr>
                <a:defRPr lang="ru-RU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Calibri" panose="020f0502020204030204" pitchFamily="34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Calibri" panose="020f0502020204030204" pitchFamily="34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Calibri" panose="020f0502020204030204" pitchFamily="34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Calibri" panose="020f0502020204030204" pitchFamily="34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Calibri" panose="020f0502020204030204" pitchFamily="34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Calibri" panose="020f0502020204030204" pitchFamily="34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Calibri" panose="020f0502020204030204" pitchFamily="34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Calibri" panose="020f0502020204030204" pitchFamily="34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Calibri" panose="020f0502020204030204" pitchFamily="34" charset="0"/>
                </a:defRPr>
              </a:lvl9pPr>
            </a:lstStyle>
            <a:p>
              <a:pPr algn="ctr"/>
              <a:endParaRPr lang="zh-CN" altLang="zh-CN">
                <a:latin typeface="微软雅黑" panose="020b0503020204020204" pitchFamily="34" charset="-122"/>
              </a:endParaRPr>
            </a:p>
          </p:txBody>
        </p:sp>
        <p:sp>
          <p:nvSpPr>
            <p:cNvPr id="2074" name="任意多边形 10">
              <a:extLst>
                <a:ext uri="{FF2B5EF4-FFF2-40B4-BE49-F238E27FC236}">
                  <a16:creationId xmlns:a16="http://schemas.microsoft.com/office/drawing/2014/main" id="{39178F1A-D36F-5458-6C94-8D839AA04B00}"/>
                </a:ext>
              </a:extLst>
            </p:cNvPr>
            <p:cNvSpPr/>
            <p:nvPr/>
          </p:nvSpPr>
          <p:spPr bwMode="auto">
            <a:xfrm>
              <a:off x="1" y="2209800"/>
              <a:ext cx="7418677" cy="1463040"/>
            </a:xfrm>
            <a:custGeom>
              <a:gdLst>
                <a:gd name="T0" fmla="*/ 0 w 7418677"/>
                <a:gd name="T1" fmla="*/ 0 h 1463040"/>
                <a:gd name="T2" fmla="*/ 7418677 w 7418677"/>
                <a:gd name="T3" fmla="*/ 0 h 1463040"/>
                <a:gd name="T4" fmla="*/ 5955637 w 7418677"/>
                <a:gd name="T5" fmla="*/ 1463040 h 1463040"/>
                <a:gd name="T6" fmla="*/ 0 w 7418677"/>
                <a:gd name="T7" fmla="*/ 1463040 h 14630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418676" h="1463040">
                  <a:moveTo>
                    <a:pt x="0" y="0"/>
                  </a:moveTo>
                  <a:lnTo>
                    <a:pt x="7418677" y="0"/>
                  </a:lnTo>
                  <a:lnTo>
                    <a:pt x="5955637" y="1463040"/>
                  </a:lnTo>
                  <a:lnTo>
                    <a:pt x="0" y="1463040"/>
                  </a:lnTo>
                  <a:close/>
                </a:path>
              </a:pathLst>
            </a:custGeom>
            <a:solidFill>
              <a:srgbClr val="FFFFFF">
                <a:alpha val="34117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 cap="flat" algn="ctr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anchor="ctr"/>
            <a:lstStyle>
              <a:defPPr>
                <a:defRPr lang="ru-RU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Calibri" panose="020f0502020204030204" pitchFamily="34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Calibri" panose="020f0502020204030204" pitchFamily="34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Calibri" panose="020f0502020204030204" pitchFamily="34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Calibri" panose="020f0502020204030204" pitchFamily="34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Calibri" panose="020f0502020204030204" pitchFamily="34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Calibri" panose="020f0502020204030204" pitchFamily="34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Calibri" panose="020f0502020204030204" pitchFamily="34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Calibri" panose="020f0502020204030204" pitchFamily="34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Calibri" panose="020f0502020204030204" pitchFamily="34" charset="0"/>
                </a:defRPr>
              </a:lvl9pPr>
            </a:lstStyle>
            <a:p>
              <a:pPr algn="ctr"/>
              <a:endParaRPr lang="zh-CN" altLang="zh-CN">
                <a:latin typeface="微软雅黑" panose="020b0503020204020204" pitchFamily="34" charset="-122"/>
              </a:endParaRPr>
            </a:p>
          </p:txBody>
        </p:sp>
        <p:sp>
          <p:nvSpPr>
            <p:cNvPr id="2075" name="任意多边形 11">
              <a:extLst>
                <a:ext uri="{FF2B5EF4-FFF2-40B4-BE49-F238E27FC236}">
                  <a16:creationId xmlns:a16="http://schemas.microsoft.com/office/drawing/2014/main" id="{4E8D842E-554E-3E49-354D-9CF173774F4E}"/>
                </a:ext>
              </a:extLst>
            </p:cNvPr>
            <p:cNvSpPr/>
            <p:nvPr/>
          </p:nvSpPr>
          <p:spPr bwMode="auto">
            <a:xfrm>
              <a:off x="1" y="2057400"/>
              <a:ext cx="7418677" cy="1463040"/>
            </a:xfrm>
            <a:custGeom>
              <a:gdLst>
                <a:gd name="T0" fmla="*/ 0 w 7418677"/>
                <a:gd name="T1" fmla="*/ 0 h 1463040"/>
                <a:gd name="T2" fmla="*/ 7418677 w 7418677"/>
                <a:gd name="T3" fmla="*/ 0 h 1463040"/>
                <a:gd name="T4" fmla="*/ 5955637 w 7418677"/>
                <a:gd name="T5" fmla="*/ 1463040 h 1463040"/>
                <a:gd name="T6" fmla="*/ 0 w 7418677"/>
                <a:gd name="T7" fmla="*/ 1463040 h 14630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418676" h="1463040">
                  <a:moveTo>
                    <a:pt x="0" y="0"/>
                  </a:moveTo>
                  <a:lnTo>
                    <a:pt x="7418677" y="0"/>
                  </a:lnTo>
                  <a:lnTo>
                    <a:pt x="5955637" y="1463040"/>
                  </a:lnTo>
                  <a:lnTo>
                    <a:pt x="0" y="1463040"/>
                  </a:lnTo>
                  <a:close/>
                </a:path>
              </a:pathLst>
            </a:custGeom>
            <a:solidFill>
              <a:srgbClr val="FFFFFF">
                <a:alpha val="34117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 cap="flat" algn="ctr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anchor="ctr"/>
            <a:lstStyle>
              <a:defPPr>
                <a:defRPr lang="ru-RU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Calibri" panose="020f0502020204030204" pitchFamily="34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Calibri" panose="020f0502020204030204" pitchFamily="34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Calibri" panose="020f0502020204030204" pitchFamily="34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Calibri" panose="020f0502020204030204" pitchFamily="34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Calibri" panose="020f0502020204030204" pitchFamily="34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Calibri" panose="020f0502020204030204" pitchFamily="34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Calibri" panose="020f0502020204030204" pitchFamily="34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Calibri" panose="020f0502020204030204" pitchFamily="34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Calibri" panose="020f0502020204030204" pitchFamily="34" charset="0"/>
                </a:defRPr>
              </a:lvl9pPr>
            </a:lstStyle>
            <a:p>
              <a:pPr algn="ctr"/>
              <a:endParaRPr lang="zh-CN" altLang="zh-CN">
                <a:latin typeface="微软雅黑" panose="020b0503020204020204" pitchFamily="34" charset="-122"/>
              </a:endParaRPr>
            </a:p>
          </p:txBody>
        </p:sp>
        <p:sp>
          <p:nvSpPr>
            <p:cNvPr id="2076" name="任意多边形 12">
              <a:extLst>
                <a:ext uri="{FF2B5EF4-FFF2-40B4-BE49-F238E27FC236}">
                  <a16:creationId xmlns:a16="http://schemas.microsoft.com/office/drawing/2014/main" id="{8B9C9057-6F59-9275-2499-48EB3B8D867D}"/>
                </a:ext>
              </a:extLst>
            </p:cNvPr>
            <p:cNvSpPr/>
            <p:nvPr/>
          </p:nvSpPr>
          <p:spPr bwMode="auto">
            <a:xfrm>
              <a:off x="1" y="1905000"/>
              <a:ext cx="7418677" cy="1463040"/>
            </a:xfrm>
            <a:custGeom>
              <a:gdLst>
                <a:gd name="T0" fmla="*/ 0 w 7418677"/>
                <a:gd name="T1" fmla="*/ 0 h 1463040"/>
                <a:gd name="T2" fmla="*/ 7418677 w 7418677"/>
                <a:gd name="T3" fmla="*/ 0 h 1463040"/>
                <a:gd name="T4" fmla="*/ 5955637 w 7418677"/>
                <a:gd name="T5" fmla="*/ 1463040 h 1463040"/>
                <a:gd name="T6" fmla="*/ 0 w 7418677"/>
                <a:gd name="T7" fmla="*/ 1463040 h 14630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418676" h="1463040">
                  <a:moveTo>
                    <a:pt x="0" y="0"/>
                  </a:moveTo>
                  <a:lnTo>
                    <a:pt x="7418677" y="0"/>
                  </a:lnTo>
                  <a:lnTo>
                    <a:pt x="5955637" y="1463040"/>
                  </a:lnTo>
                  <a:lnTo>
                    <a:pt x="0" y="1463040"/>
                  </a:lnTo>
                  <a:close/>
                </a:path>
              </a:pathLst>
            </a:custGeom>
            <a:solidFill>
              <a:srgbClr val="FFFFFF">
                <a:alpha val="34117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 cap="flat" algn="ctr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anchor="ctr"/>
            <a:lstStyle>
              <a:defPPr>
                <a:defRPr lang="ru-RU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Calibri" panose="020f0502020204030204" pitchFamily="34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Calibri" panose="020f0502020204030204" pitchFamily="34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Calibri" panose="020f0502020204030204" pitchFamily="34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Calibri" panose="020f0502020204030204" pitchFamily="34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Calibri" panose="020f0502020204030204" pitchFamily="34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Calibri" panose="020f0502020204030204" pitchFamily="34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Calibri" panose="020f0502020204030204" pitchFamily="34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Calibri" panose="020f0502020204030204" pitchFamily="34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Calibri" panose="020f0502020204030204" pitchFamily="34" charset="0"/>
                </a:defRPr>
              </a:lvl9pPr>
            </a:lstStyle>
            <a:p>
              <a:pPr algn="ctr"/>
              <a:endParaRPr lang="zh-CN" altLang="zh-CN">
                <a:latin typeface="微软雅黑" panose="020b0503020204020204" pitchFamily="34" charset="-122"/>
              </a:endParaRPr>
            </a:p>
          </p:txBody>
        </p:sp>
      </p:grpSp>
      <p:sp>
        <p:nvSpPr>
          <p:cNvPr id="2077" name="文本框 14">
            <a:extLst>
              <a:ext uri="{FF2B5EF4-FFF2-40B4-BE49-F238E27FC236}">
                <a16:creationId xmlns:a16="http://schemas.microsoft.com/office/drawing/2014/main" id="{2B86E04F-03CC-1112-A6ED-F15180941CC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2463" y="2663825"/>
            <a:ext cx="6824662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9pPr>
          </a:lstStyle>
          <a:p>
            <a:r>
              <a:rPr lang="zh-CN" altLang="zh-CN" sz="2000" b="1">
                <a:solidFill>
                  <a:srgbClr val="FF0000"/>
                </a:solidFill>
                <a:latin typeface="微软雅黑" panose="020b0503020204020204" pitchFamily="34" charset="-122"/>
              </a:rPr>
              <a:t>林黛玉进贾府课件一-课件PPT（精）</a:t>
            </a:r>
          </a:p>
        </p:txBody>
      </p:sp>
      <p:sp>
        <p:nvSpPr>
          <p:cNvPr id="2078" name="New shape" hidden="1">
            <a:extLst>
              <a:ext uri="{FF2B5EF4-FFF2-40B4-BE49-F238E27FC236}">
                <a16:creationId xmlns:a16="http://schemas.microsoft.com/office/drawing/2014/main" id="{E6044A95-B55C-4CA2-39D3-593625EA91E0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70000" cy="2540000"/>
          </a:xfrm>
          <a:prstGeom prst="rect">
            <a:avLst/>
          </a:prstGeom>
          <a:solidFill>
            <a:srgbClr val="5B9BD5"/>
          </a:solidFill>
          <a:ln w="12700" cap="flat" algn="ctr">
            <a:solidFill>
              <a:srgbClr val="41719C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9pPr>
          </a:lstStyle>
          <a:p>
            <a:pPr algn="ctr"/>
            <a:r>
              <a:rPr lang="zh-CN" altLang="ru-RU">
                <a:ea typeface="宋体" panose="02010600030101010101" pitchFamily="2" charset="-122"/>
              </a:rPr>
              <a:t>林黛玉进贾府课件一</a:t>
            </a:r>
            <a:r>
              <a:rPr lang="ru-RU" altLang="zh-CN"/>
              <a:t>-</a:t>
            </a:r>
            <a:r>
              <a:rPr lang="zh-CN" altLang="ru-RU">
                <a:ea typeface="宋体" panose="02010600030101010101" pitchFamily="2" charset="-122"/>
              </a:rPr>
              <a:t>课件</a:t>
            </a:r>
            <a:r>
              <a:rPr lang="ru-RU" altLang="zh-CN"/>
              <a:t>PPT</a:t>
            </a:r>
            <a:r>
              <a:rPr lang="zh-CN" altLang="ru-RU">
                <a:ea typeface="宋体" panose="02010600030101010101" pitchFamily="2" charset="-122"/>
              </a:rPr>
              <a:t>（精）林黛玉进贾府课件一</a:t>
            </a:r>
            <a:r>
              <a:rPr lang="ru-RU" altLang="zh-CN"/>
              <a:t>-</a:t>
            </a:r>
            <a:r>
              <a:rPr lang="zh-CN" altLang="ru-RU">
                <a:ea typeface="宋体" panose="02010600030101010101" pitchFamily="2" charset="-122"/>
              </a:rPr>
              <a:t>课件</a:t>
            </a:r>
            <a:r>
              <a:rPr lang="ru-RU" altLang="zh-CN"/>
              <a:t>PPT</a:t>
            </a:r>
            <a:r>
              <a:rPr lang="zh-CN" altLang="ru-RU">
                <a:ea typeface="宋体" panose="02010600030101010101" pitchFamily="2" charset="-122"/>
              </a:rPr>
              <a:t>（精）</a:t>
            </a:r>
          </a:p>
        </p:txBody>
      </p:sp>
      <p:sp>
        <p:nvSpPr>
          <p:cNvPr id="2079" name="PB1"/>
          <p:cNvSpPr/>
          <p:nvPr/>
        </p:nvSpPr>
        <p:spPr>
          <a:xfrm>
            <a:off x="0" y="6839712"/>
            <a:ext cx="18288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微软雅黑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微软雅黑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微软雅黑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微软雅黑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微软雅黑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微软雅黑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微软雅黑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微软雅黑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微软雅黑"/>
                <a:ea typeface="+mn-ea"/>
                <a:cs typeface="Calibri" panose="020f0502020204030204" pitchFamily="34" charset="0"/>
              </a:defRPr>
            </a:lvl9pPr>
          </a:lstStyle>
          <a:p>
            <a:pPr algn="ctr"/>
          </a:p>
        </p:txBody>
      </p:sp>
      <p:sp>
        <p:nvSpPr>
          <p:cNvPr id="2080" name="PageNumberTextBox1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9pPr>
          </a:lstStyle>
          <a:p>
            <a:r>
              <a:rPr sz="1200"/>
              <a:t>林黛玉进贾府课件一-课件PPT(精)全文共50页，当前为第1页。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81" name="矩形 3">
            <a:extLst>
              <a:ext uri="{FF2B5EF4-FFF2-40B4-BE49-F238E27FC236}">
                <a16:creationId xmlns:a16="http://schemas.microsoft.com/office/drawing/2014/main" id="{9AF63DEF-F497-ADC9-A2E4-BDA51D681198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blipFill dpi="0" rotWithShape="0">
            <a:blip r:embed="rId2"/>
            <a:stretch>
              <a:fillRect/>
            </a:stretch>
          </a:blip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9pPr>
          </a:lstStyle>
          <a:p>
            <a:pPr algn="ctr"/>
            <a:endParaRPr lang="zh-CN" altLang="zh-CN">
              <a:solidFill>
                <a:srgbClr val="FF0000"/>
              </a:solidFill>
            </a:endParaRPr>
          </a:p>
        </p:txBody>
      </p:sp>
      <p:sp>
        <p:nvSpPr>
          <p:cNvPr id="2082" name="PB2"/>
          <p:cNvSpPr/>
          <p:nvPr/>
        </p:nvSpPr>
        <p:spPr>
          <a:xfrm>
            <a:off x="0" y="6839712"/>
            <a:ext cx="36576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9pPr>
          </a:lstStyle>
          <a:p>
            <a:pPr algn="ctr"/>
          </a:p>
        </p:txBody>
      </p:sp>
      <p:sp>
        <p:nvSpPr>
          <p:cNvPr id="2083" name="PageNumberTextBox2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9pPr>
          </a:lstStyle>
          <a:p>
            <a:r>
              <a:rPr sz="1200"/>
              <a:t>林黛玉进贾府课件一-课件PPT(精)全文共50页，当前为第2页。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84" name="矩形 3">
            <a:extLst>
              <a:ext uri="{FF2B5EF4-FFF2-40B4-BE49-F238E27FC236}">
                <a16:creationId xmlns:a16="http://schemas.microsoft.com/office/drawing/2014/main" id="{F03A1A36-A266-4561-06C3-9B219ADDEC63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blipFill dpi="0" rotWithShape="0">
            <a:blip r:embed="rId2"/>
            <a:stretch>
              <a:fillRect/>
            </a:stretch>
          </a:blip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9pPr>
          </a:lstStyle>
          <a:p>
            <a:pPr algn="ctr"/>
            <a:endParaRPr lang="zh-CN" altLang="zh-CN">
              <a:solidFill>
                <a:srgbClr val="FF0000"/>
              </a:solidFill>
            </a:endParaRPr>
          </a:p>
        </p:txBody>
      </p:sp>
      <p:sp>
        <p:nvSpPr>
          <p:cNvPr id="2085" name="PB3"/>
          <p:cNvSpPr/>
          <p:nvPr/>
        </p:nvSpPr>
        <p:spPr>
          <a:xfrm>
            <a:off x="0" y="6839712"/>
            <a:ext cx="54864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9pPr>
          </a:lstStyle>
          <a:p>
            <a:pPr algn="ctr"/>
          </a:p>
        </p:txBody>
      </p:sp>
      <p:sp>
        <p:nvSpPr>
          <p:cNvPr id="2086" name="PageNumberTextBox3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9pPr>
          </a:lstStyle>
          <a:p>
            <a:r>
              <a:rPr sz="1200"/>
              <a:t>林黛玉进贾府课件一-课件PPT(精)全文共50页，当前为第3页。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87" name="矩形 3">
            <a:extLst>
              <a:ext uri="{FF2B5EF4-FFF2-40B4-BE49-F238E27FC236}">
                <a16:creationId xmlns:a16="http://schemas.microsoft.com/office/drawing/2014/main" id="{0BAABC6A-2E26-0F5C-0E59-5E77DFB3E2CE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blipFill dpi="0" rotWithShape="0">
            <a:blip r:embed="rId2"/>
            <a:stretch>
              <a:fillRect/>
            </a:stretch>
          </a:blip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9pPr>
          </a:lstStyle>
          <a:p>
            <a:pPr algn="ctr"/>
            <a:endParaRPr lang="zh-CN" altLang="zh-CN">
              <a:solidFill>
                <a:srgbClr val="FF0000"/>
              </a:solidFill>
            </a:endParaRPr>
          </a:p>
        </p:txBody>
      </p:sp>
      <p:sp>
        <p:nvSpPr>
          <p:cNvPr id="2088" name="PB4"/>
          <p:cNvSpPr/>
          <p:nvPr/>
        </p:nvSpPr>
        <p:spPr>
          <a:xfrm>
            <a:off x="0" y="6839712"/>
            <a:ext cx="73152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9pPr>
          </a:lstStyle>
          <a:p>
            <a:pPr algn="ctr"/>
          </a:p>
        </p:txBody>
      </p:sp>
      <p:sp>
        <p:nvSpPr>
          <p:cNvPr id="2089" name="PageNumberTextBox4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9pPr>
          </a:lstStyle>
          <a:p>
            <a:r>
              <a:rPr sz="1200"/>
              <a:t>林黛玉进贾府课件一-课件PPT(精)全文共50页，当前为第4页。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90" name="矩形 3">
            <a:extLst>
              <a:ext uri="{FF2B5EF4-FFF2-40B4-BE49-F238E27FC236}">
                <a16:creationId xmlns:a16="http://schemas.microsoft.com/office/drawing/2014/main" id="{BFC781EE-9D30-445E-7BF8-22D8450BC44F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blipFill dpi="0" rotWithShape="0">
            <a:blip r:embed="rId2"/>
            <a:stretch>
              <a:fillRect/>
            </a:stretch>
          </a:blip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9pPr>
          </a:lstStyle>
          <a:p>
            <a:pPr algn="ctr"/>
            <a:endParaRPr lang="zh-CN" altLang="zh-CN">
              <a:solidFill>
                <a:srgbClr val="FF0000"/>
              </a:solidFill>
            </a:endParaRPr>
          </a:p>
        </p:txBody>
      </p:sp>
      <p:sp>
        <p:nvSpPr>
          <p:cNvPr id="2091" name="PB5"/>
          <p:cNvSpPr/>
          <p:nvPr/>
        </p:nvSpPr>
        <p:spPr>
          <a:xfrm>
            <a:off x="0" y="6839712"/>
            <a:ext cx="91440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9pPr>
          </a:lstStyle>
          <a:p>
            <a:pPr algn="ctr"/>
          </a:p>
        </p:txBody>
      </p:sp>
      <p:sp>
        <p:nvSpPr>
          <p:cNvPr id="2092" name="PageNumberTextBox5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9pPr>
          </a:lstStyle>
          <a:p>
            <a:r>
              <a:rPr sz="1200"/>
              <a:t>林黛玉进贾府课件一-课件PPT(精)全文共50页，当前为第5页。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93" name="矩形 3">
            <a:extLst>
              <a:ext uri="{FF2B5EF4-FFF2-40B4-BE49-F238E27FC236}">
                <a16:creationId xmlns:a16="http://schemas.microsoft.com/office/drawing/2014/main" id="{C76BDA9A-BEE8-C4D1-9DBA-0BCCD4486EF8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blipFill dpi="0" rotWithShape="0">
            <a:blip r:embed="rId2"/>
            <a:stretch>
              <a:fillRect/>
            </a:stretch>
          </a:blip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9pPr>
          </a:lstStyle>
          <a:p>
            <a:pPr algn="ctr"/>
            <a:endParaRPr lang="zh-CN" altLang="zh-CN">
              <a:solidFill>
                <a:srgbClr val="FF0000"/>
              </a:solidFill>
            </a:endParaRPr>
          </a:p>
        </p:txBody>
      </p:sp>
      <p:sp>
        <p:nvSpPr>
          <p:cNvPr id="2094" name="PB6"/>
          <p:cNvSpPr/>
          <p:nvPr/>
        </p:nvSpPr>
        <p:spPr>
          <a:xfrm>
            <a:off x="0" y="6839712"/>
            <a:ext cx="109728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9pPr>
          </a:lstStyle>
          <a:p>
            <a:pPr algn="ctr"/>
          </a:p>
        </p:txBody>
      </p:sp>
      <p:sp>
        <p:nvSpPr>
          <p:cNvPr id="2095" name="PageNumberTextBox6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9pPr>
          </a:lstStyle>
          <a:p>
            <a:r>
              <a:rPr sz="1200"/>
              <a:t>林黛玉进贾府课件一-课件PPT(精)全文共50页，当前为第6页。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96" name="矩形 3">
            <a:extLst>
              <a:ext uri="{FF2B5EF4-FFF2-40B4-BE49-F238E27FC236}">
                <a16:creationId xmlns:a16="http://schemas.microsoft.com/office/drawing/2014/main" id="{AF7C8DA8-5255-180B-2795-C1749F17D00E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blipFill dpi="0" rotWithShape="0">
            <a:blip r:embed="rId2"/>
            <a:stretch>
              <a:fillRect/>
            </a:stretch>
          </a:blip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9pPr>
          </a:lstStyle>
          <a:p>
            <a:pPr algn="ctr"/>
            <a:endParaRPr lang="zh-CN" altLang="zh-CN">
              <a:solidFill>
                <a:srgbClr val="FF0000"/>
              </a:solidFill>
            </a:endParaRPr>
          </a:p>
        </p:txBody>
      </p:sp>
      <p:sp>
        <p:nvSpPr>
          <p:cNvPr id="2097" name="PB7"/>
          <p:cNvSpPr/>
          <p:nvPr/>
        </p:nvSpPr>
        <p:spPr>
          <a:xfrm>
            <a:off x="0" y="6839712"/>
            <a:ext cx="128016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9pPr>
          </a:lstStyle>
          <a:p>
            <a:pPr algn="ctr"/>
          </a:p>
        </p:txBody>
      </p:sp>
      <p:sp>
        <p:nvSpPr>
          <p:cNvPr id="2098" name="PageNumberTextBox7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9pPr>
          </a:lstStyle>
          <a:p>
            <a:r>
              <a:rPr sz="1200"/>
              <a:t>林黛玉进贾府课件一-课件PPT(精)全文共50页，当前为第7页。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99" name="矩形 3">
            <a:extLst>
              <a:ext uri="{FF2B5EF4-FFF2-40B4-BE49-F238E27FC236}">
                <a16:creationId xmlns:a16="http://schemas.microsoft.com/office/drawing/2014/main" id="{D1A41A9E-9B04-1029-D696-A2D0973C3B9F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blipFill dpi="0" rotWithShape="0">
            <a:blip r:embed="rId2"/>
            <a:stretch>
              <a:fillRect/>
            </a:stretch>
          </a:blip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9pPr>
          </a:lstStyle>
          <a:p>
            <a:pPr algn="ctr"/>
            <a:endParaRPr lang="zh-CN" altLang="zh-CN">
              <a:solidFill>
                <a:srgbClr val="FF0000"/>
              </a:solidFill>
            </a:endParaRPr>
          </a:p>
        </p:txBody>
      </p:sp>
      <p:sp>
        <p:nvSpPr>
          <p:cNvPr id="2100" name="PB8"/>
          <p:cNvSpPr/>
          <p:nvPr/>
        </p:nvSpPr>
        <p:spPr>
          <a:xfrm>
            <a:off x="0" y="6839712"/>
            <a:ext cx="146304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9pPr>
          </a:lstStyle>
          <a:p>
            <a:pPr algn="ctr"/>
          </a:p>
        </p:txBody>
      </p:sp>
      <p:sp>
        <p:nvSpPr>
          <p:cNvPr id="2101" name="PageNumberTextBox8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9pPr>
          </a:lstStyle>
          <a:p>
            <a:r>
              <a:rPr sz="1200"/>
              <a:t>林黛玉进贾府课件一-课件PPT(精)全文共50页，当前为第8页。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02" name="矩形 3">
            <a:extLst>
              <a:ext uri="{FF2B5EF4-FFF2-40B4-BE49-F238E27FC236}">
                <a16:creationId xmlns:a16="http://schemas.microsoft.com/office/drawing/2014/main" id="{83238696-FD55-B60D-8C93-D30FBD3C2AC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blipFill dpi="0" rotWithShape="0">
            <a:blip r:embed="rId2"/>
            <a:stretch>
              <a:fillRect/>
            </a:stretch>
          </a:blip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9pPr>
          </a:lstStyle>
          <a:p>
            <a:pPr algn="ctr"/>
            <a:endParaRPr lang="zh-CN" altLang="zh-CN">
              <a:solidFill>
                <a:srgbClr val="FF0000"/>
              </a:solidFill>
            </a:endParaRPr>
          </a:p>
        </p:txBody>
      </p:sp>
      <p:sp>
        <p:nvSpPr>
          <p:cNvPr id="2103" name="PB9"/>
          <p:cNvSpPr/>
          <p:nvPr/>
        </p:nvSpPr>
        <p:spPr>
          <a:xfrm>
            <a:off x="0" y="6839712"/>
            <a:ext cx="164592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9pPr>
          </a:lstStyle>
          <a:p>
            <a:pPr algn="ctr"/>
          </a:p>
        </p:txBody>
      </p:sp>
      <p:sp>
        <p:nvSpPr>
          <p:cNvPr id="2104" name="PageNumberTextBox9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9pPr>
          </a:lstStyle>
          <a:p>
            <a:r>
              <a:rPr sz="1200"/>
              <a:t>林黛玉进贾府课件一-课件PPT(精)全文共50页，当前为第9页。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05" name="矩形 3">
            <a:extLst>
              <a:ext uri="{FF2B5EF4-FFF2-40B4-BE49-F238E27FC236}">
                <a16:creationId xmlns:a16="http://schemas.microsoft.com/office/drawing/2014/main" id="{2708CCC3-3EB8-9F2D-AB2D-FC97CFAAC06F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blipFill dpi="0" rotWithShape="0">
            <a:blip r:embed="rId2"/>
            <a:stretch>
              <a:fillRect/>
            </a:stretch>
          </a:blip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9pPr>
          </a:lstStyle>
          <a:p>
            <a:pPr algn="ctr"/>
            <a:endParaRPr lang="zh-CN" altLang="zh-CN">
              <a:solidFill>
                <a:srgbClr val="FF0000"/>
              </a:solidFill>
            </a:endParaRPr>
          </a:p>
        </p:txBody>
      </p:sp>
      <p:sp>
        <p:nvSpPr>
          <p:cNvPr id="2106" name="PB10"/>
          <p:cNvSpPr/>
          <p:nvPr/>
        </p:nvSpPr>
        <p:spPr>
          <a:xfrm>
            <a:off x="0" y="6839712"/>
            <a:ext cx="182880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9pPr>
          </a:lstStyle>
          <a:p>
            <a:pPr algn="ctr"/>
          </a:p>
        </p:txBody>
      </p:sp>
      <p:sp>
        <p:nvSpPr>
          <p:cNvPr id="2107" name="PageNumberTextBox10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9pPr>
          </a:lstStyle>
          <a:p>
            <a:r>
              <a:rPr sz="1200"/>
              <a:t>林黛玉进贾府课件一-课件PPT(精)全文共50页，当前为第10页。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08" name="矩形 3">
            <a:extLst>
              <a:ext uri="{FF2B5EF4-FFF2-40B4-BE49-F238E27FC236}">
                <a16:creationId xmlns:a16="http://schemas.microsoft.com/office/drawing/2014/main" id="{DABF42E7-A1C0-9B3A-066A-7EE72DD30765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blipFill dpi="0" rotWithShape="0">
            <a:blip r:embed="rId2"/>
            <a:stretch>
              <a:fillRect/>
            </a:stretch>
          </a:blip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9pPr>
          </a:lstStyle>
          <a:p>
            <a:pPr algn="ctr"/>
            <a:endParaRPr lang="zh-CN" altLang="zh-CN">
              <a:solidFill>
                <a:srgbClr val="FF0000"/>
              </a:solidFill>
            </a:endParaRPr>
          </a:p>
        </p:txBody>
      </p:sp>
      <p:sp>
        <p:nvSpPr>
          <p:cNvPr id="2109" name="PB11"/>
          <p:cNvSpPr/>
          <p:nvPr/>
        </p:nvSpPr>
        <p:spPr>
          <a:xfrm>
            <a:off x="0" y="6839712"/>
            <a:ext cx="201168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9pPr>
          </a:lstStyle>
          <a:p>
            <a:pPr algn="ctr"/>
          </a:p>
        </p:txBody>
      </p:sp>
      <p:sp>
        <p:nvSpPr>
          <p:cNvPr id="2110" name="PageNumberTextBox11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9pPr>
          </a:lstStyle>
          <a:p>
            <a:r>
              <a:rPr sz="1200"/>
              <a:t>林黛玉进贾府课件一-课件PPT(精)全文共50页，当前为第11页。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11" name="矩形 3">
            <a:extLst>
              <a:ext uri="{FF2B5EF4-FFF2-40B4-BE49-F238E27FC236}">
                <a16:creationId xmlns:a16="http://schemas.microsoft.com/office/drawing/2014/main" id="{EA218366-AA45-B4CE-B7BF-12A631A4C54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blipFill dpi="0" rotWithShape="0">
            <a:blip r:embed="rId2"/>
            <a:stretch>
              <a:fillRect/>
            </a:stretch>
          </a:blip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9pPr>
          </a:lstStyle>
          <a:p>
            <a:pPr algn="ctr"/>
            <a:endParaRPr lang="zh-CN" altLang="zh-CN">
              <a:solidFill>
                <a:srgbClr val="FF0000"/>
              </a:solidFill>
            </a:endParaRPr>
          </a:p>
        </p:txBody>
      </p:sp>
      <p:sp>
        <p:nvSpPr>
          <p:cNvPr id="2112" name="PB12"/>
          <p:cNvSpPr/>
          <p:nvPr/>
        </p:nvSpPr>
        <p:spPr>
          <a:xfrm>
            <a:off x="0" y="6839712"/>
            <a:ext cx="219456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9pPr>
          </a:lstStyle>
          <a:p>
            <a:pPr algn="ctr"/>
          </a:p>
        </p:txBody>
      </p:sp>
      <p:sp>
        <p:nvSpPr>
          <p:cNvPr id="2113" name="PageNumberTextBox12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9pPr>
          </a:lstStyle>
          <a:p>
            <a:r>
              <a:rPr sz="1200"/>
              <a:t>林黛玉进贾府课件一-课件PPT(精)全文共50页，当前为第12页。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14" name="矩形 3">
            <a:extLst>
              <a:ext uri="{FF2B5EF4-FFF2-40B4-BE49-F238E27FC236}">
                <a16:creationId xmlns:a16="http://schemas.microsoft.com/office/drawing/2014/main" id="{7253B72B-D45D-3019-8168-1F211789E4EF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blipFill dpi="0" rotWithShape="0">
            <a:blip r:embed="rId2"/>
            <a:stretch>
              <a:fillRect/>
            </a:stretch>
          </a:blip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9pPr>
          </a:lstStyle>
          <a:p>
            <a:pPr algn="ctr"/>
            <a:endParaRPr lang="zh-CN" altLang="zh-CN">
              <a:solidFill>
                <a:srgbClr val="FF0000"/>
              </a:solidFill>
            </a:endParaRPr>
          </a:p>
        </p:txBody>
      </p:sp>
      <p:sp>
        <p:nvSpPr>
          <p:cNvPr id="2115" name="PB13"/>
          <p:cNvSpPr/>
          <p:nvPr/>
        </p:nvSpPr>
        <p:spPr>
          <a:xfrm>
            <a:off x="0" y="6839712"/>
            <a:ext cx="237744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9pPr>
          </a:lstStyle>
          <a:p>
            <a:pPr algn="ctr"/>
          </a:p>
        </p:txBody>
      </p:sp>
      <p:sp>
        <p:nvSpPr>
          <p:cNvPr id="2116" name="PageNumberTextBox13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9pPr>
          </a:lstStyle>
          <a:p>
            <a:r>
              <a:rPr sz="1200"/>
              <a:t>林黛玉进贾府课件一-课件PPT(精)全文共50页，当前为第13页。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17" name="矩形 3">
            <a:extLst>
              <a:ext uri="{FF2B5EF4-FFF2-40B4-BE49-F238E27FC236}">
                <a16:creationId xmlns:a16="http://schemas.microsoft.com/office/drawing/2014/main" id="{3FAA0436-CEB9-4072-77DF-63437FD527FE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blipFill dpi="0" rotWithShape="0">
            <a:blip r:embed="rId2"/>
            <a:stretch>
              <a:fillRect/>
            </a:stretch>
          </a:blip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9pPr>
          </a:lstStyle>
          <a:p>
            <a:pPr algn="ctr"/>
            <a:endParaRPr lang="zh-CN" altLang="zh-CN">
              <a:solidFill>
                <a:srgbClr val="FF0000"/>
              </a:solidFill>
            </a:endParaRPr>
          </a:p>
        </p:txBody>
      </p:sp>
      <p:sp>
        <p:nvSpPr>
          <p:cNvPr id="2118" name="PB14"/>
          <p:cNvSpPr/>
          <p:nvPr/>
        </p:nvSpPr>
        <p:spPr>
          <a:xfrm>
            <a:off x="0" y="6839712"/>
            <a:ext cx="256032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9pPr>
          </a:lstStyle>
          <a:p>
            <a:pPr algn="ctr"/>
          </a:p>
        </p:txBody>
      </p:sp>
      <p:sp>
        <p:nvSpPr>
          <p:cNvPr id="2119" name="PageNumberTextBox14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9pPr>
          </a:lstStyle>
          <a:p>
            <a:r>
              <a:rPr sz="1200"/>
              <a:t>林黛玉进贾府课件一-课件PPT(精)全文共50页，当前为第14页。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20" name="矩形 3">
            <a:extLst>
              <a:ext uri="{FF2B5EF4-FFF2-40B4-BE49-F238E27FC236}">
                <a16:creationId xmlns:a16="http://schemas.microsoft.com/office/drawing/2014/main" id="{27DAA72E-158B-4882-6F88-1DAA2D61426E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blipFill dpi="0" rotWithShape="0">
            <a:blip r:embed="rId2"/>
            <a:stretch>
              <a:fillRect/>
            </a:stretch>
          </a:blip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9pPr>
          </a:lstStyle>
          <a:p>
            <a:pPr algn="ctr"/>
            <a:endParaRPr lang="zh-CN" altLang="zh-CN">
              <a:solidFill>
                <a:srgbClr val="FF0000"/>
              </a:solidFill>
            </a:endParaRPr>
          </a:p>
        </p:txBody>
      </p:sp>
      <p:sp>
        <p:nvSpPr>
          <p:cNvPr id="2121" name="PB15"/>
          <p:cNvSpPr/>
          <p:nvPr/>
        </p:nvSpPr>
        <p:spPr>
          <a:xfrm>
            <a:off x="0" y="6839712"/>
            <a:ext cx="274320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9pPr>
          </a:lstStyle>
          <a:p>
            <a:pPr algn="ctr"/>
          </a:p>
        </p:txBody>
      </p:sp>
      <p:sp>
        <p:nvSpPr>
          <p:cNvPr id="2122" name="PageNumberTextBox15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9pPr>
          </a:lstStyle>
          <a:p>
            <a:r>
              <a:rPr sz="1200"/>
              <a:t>林黛玉进贾府课件一-课件PPT(精)全文共50页，当前为第15页。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23" name="矩形 3">
            <a:extLst>
              <a:ext uri="{FF2B5EF4-FFF2-40B4-BE49-F238E27FC236}">
                <a16:creationId xmlns:a16="http://schemas.microsoft.com/office/drawing/2014/main" id="{D5A727C7-773A-643F-E99F-6EC5F44E383D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blipFill dpi="0" rotWithShape="0">
            <a:blip r:embed="rId2"/>
            <a:stretch>
              <a:fillRect/>
            </a:stretch>
          </a:blip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9pPr>
          </a:lstStyle>
          <a:p>
            <a:pPr algn="ctr"/>
            <a:endParaRPr lang="zh-CN" altLang="zh-CN">
              <a:solidFill>
                <a:srgbClr val="FF0000"/>
              </a:solidFill>
            </a:endParaRPr>
          </a:p>
        </p:txBody>
      </p:sp>
      <p:sp>
        <p:nvSpPr>
          <p:cNvPr id="2124" name="PB16"/>
          <p:cNvSpPr/>
          <p:nvPr/>
        </p:nvSpPr>
        <p:spPr>
          <a:xfrm>
            <a:off x="0" y="6839712"/>
            <a:ext cx="292608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9pPr>
          </a:lstStyle>
          <a:p>
            <a:pPr algn="ctr"/>
          </a:p>
        </p:txBody>
      </p:sp>
      <p:sp>
        <p:nvSpPr>
          <p:cNvPr id="2125" name="PageNumberTextBox16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9pPr>
          </a:lstStyle>
          <a:p>
            <a:r>
              <a:rPr sz="1200"/>
              <a:t>林黛玉进贾府课件一-课件PPT(精)全文共50页，当前为第16页。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26" name="矩形 3">
            <a:extLst>
              <a:ext uri="{FF2B5EF4-FFF2-40B4-BE49-F238E27FC236}">
                <a16:creationId xmlns:a16="http://schemas.microsoft.com/office/drawing/2014/main" id="{A89ABB88-2E22-773A-4453-7ECCDDD1ACCE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blipFill dpi="0" rotWithShape="0">
            <a:blip r:embed="rId2"/>
            <a:stretch>
              <a:fillRect/>
            </a:stretch>
          </a:blip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9pPr>
          </a:lstStyle>
          <a:p>
            <a:pPr algn="ctr"/>
            <a:endParaRPr lang="zh-CN" altLang="zh-CN">
              <a:solidFill>
                <a:srgbClr val="FF0000"/>
              </a:solidFill>
            </a:endParaRPr>
          </a:p>
        </p:txBody>
      </p:sp>
      <p:sp>
        <p:nvSpPr>
          <p:cNvPr id="2127" name="PB17"/>
          <p:cNvSpPr/>
          <p:nvPr/>
        </p:nvSpPr>
        <p:spPr>
          <a:xfrm>
            <a:off x="0" y="6839712"/>
            <a:ext cx="310896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9pPr>
          </a:lstStyle>
          <a:p>
            <a:pPr algn="ctr"/>
          </a:p>
        </p:txBody>
      </p:sp>
      <p:sp>
        <p:nvSpPr>
          <p:cNvPr id="2128" name="PageNumberTextBox17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9pPr>
          </a:lstStyle>
          <a:p>
            <a:r>
              <a:rPr sz="1200"/>
              <a:t>林黛玉进贾府课件一-课件PPT(精)全文共50页，当前为第17页。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29" name="矩形 3">
            <a:extLst>
              <a:ext uri="{FF2B5EF4-FFF2-40B4-BE49-F238E27FC236}">
                <a16:creationId xmlns:a16="http://schemas.microsoft.com/office/drawing/2014/main" id="{BB94381E-310C-654C-A0D5-B441043CCBE9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blipFill dpi="0" rotWithShape="0">
            <a:blip r:embed="rId2"/>
            <a:stretch>
              <a:fillRect/>
            </a:stretch>
          </a:blip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9pPr>
          </a:lstStyle>
          <a:p>
            <a:pPr algn="ctr"/>
            <a:endParaRPr lang="zh-CN" altLang="zh-CN">
              <a:solidFill>
                <a:srgbClr val="FF0000"/>
              </a:solidFill>
            </a:endParaRPr>
          </a:p>
        </p:txBody>
      </p:sp>
      <p:sp>
        <p:nvSpPr>
          <p:cNvPr id="2130" name="PB18"/>
          <p:cNvSpPr/>
          <p:nvPr/>
        </p:nvSpPr>
        <p:spPr>
          <a:xfrm>
            <a:off x="0" y="6839712"/>
            <a:ext cx="329184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9pPr>
          </a:lstStyle>
          <a:p>
            <a:pPr algn="ctr"/>
          </a:p>
        </p:txBody>
      </p:sp>
      <p:sp>
        <p:nvSpPr>
          <p:cNvPr id="2131" name="PageNumberTextBox18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9pPr>
          </a:lstStyle>
          <a:p>
            <a:r>
              <a:rPr sz="1200"/>
              <a:t>林黛玉进贾府课件一-课件PPT(精)全文共50页，当前为第18页。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32" name="矩形 3">
            <a:extLst>
              <a:ext uri="{FF2B5EF4-FFF2-40B4-BE49-F238E27FC236}">
                <a16:creationId xmlns:a16="http://schemas.microsoft.com/office/drawing/2014/main" id="{CE9A62E9-0C01-5C2B-B1D0-868BDD932CA0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blipFill dpi="0" rotWithShape="0">
            <a:blip r:embed="rId2"/>
            <a:stretch>
              <a:fillRect/>
            </a:stretch>
          </a:blip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9pPr>
          </a:lstStyle>
          <a:p>
            <a:pPr algn="ctr"/>
            <a:endParaRPr lang="zh-CN" altLang="zh-CN">
              <a:solidFill>
                <a:srgbClr val="FF0000"/>
              </a:solidFill>
            </a:endParaRPr>
          </a:p>
        </p:txBody>
      </p:sp>
      <p:sp>
        <p:nvSpPr>
          <p:cNvPr id="2133" name="PB19"/>
          <p:cNvSpPr/>
          <p:nvPr/>
        </p:nvSpPr>
        <p:spPr>
          <a:xfrm>
            <a:off x="0" y="6839712"/>
            <a:ext cx="347472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9pPr>
          </a:lstStyle>
          <a:p>
            <a:pPr algn="ctr"/>
          </a:p>
        </p:txBody>
      </p:sp>
      <p:sp>
        <p:nvSpPr>
          <p:cNvPr id="2134" name="PageNumberTextBox19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9pPr>
          </a:lstStyle>
          <a:p>
            <a:r>
              <a:rPr sz="1200"/>
              <a:t>林黛玉进贾府课件一-课件PPT(精)全文共50页，当前为第19页。</a:t>
            </a: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35" name="矩形 3">
            <a:extLst>
              <a:ext uri="{FF2B5EF4-FFF2-40B4-BE49-F238E27FC236}">
                <a16:creationId xmlns:a16="http://schemas.microsoft.com/office/drawing/2014/main" id="{1DA5A4F6-3F3D-3D9E-ADF2-720E9BC282B9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blipFill dpi="0" rotWithShape="0">
            <a:blip r:embed="rId2"/>
            <a:stretch>
              <a:fillRect/>
            </a:stretch>
          </a:blip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9pPr>
          </a:lstStyle>
          <a:p>
            <a:pPr algn="ctr"/>
            <a:endParaRPr lang="zh-CN" altLang="zh-CN">
              <a:solidFill>
                <a:srgbClr val="FF0000"/>
              </a:solidFill>
            </a:endParaRPr>
          </a:p>
        </p:txBody>
      </p:sp>
      <p:sp>
        <p:nvSpPr>
          <p:cNvPr id="2136" name="PB20"/>
          <p:cNvSpPr/>
          <p:nvPr/>
        </p:nvSpPr>
        <p:spPr>
          <a:xfrm>
            <a:off x="0" y="6839712"/>
            <a:ext cx="365760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9pPr>
          </a:lstStyle>
          <a:p>
            <a:pPr algn="ctr"/>
          </a:p>
        </p:txBody>
      </p:sp>
      <p:sp>
        <p:nvSpPr>
          <p:cNvPr id="2137" name="PageNumberTextBox20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9pPr>
          </a:lstStyle>
          <a:p>
            <a:r>
              <a:rPr sz="1200"/>
              <a:t>林黛玉进贾府课件一-课件PPT(精)全文共50页，当前为第20页。</a:t>
            </a: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38" name="矩形 3">
            <a:extLst>
              <a:ext uri="{FF2B5EF4-FFF2-40B4-BE49-F238E27FC236}">
                <a16:creationId xmlns:a16="http://schemas.microsoft.com/office/drawing/2014/main" id="{EA49BA39-D455-6C63-8F06-C8100534BC26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blipFill dpi="0" rotWithShape="0">
            <a:blip r:embed="rId2"/>
            <a:stretch>
              <a:fillRect/>
            </a:stretch>
          </a:blip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9pPr>
          </a:lstStyle>
          <a:p>
            <a:pPr algn="ctr"/>
            <a:endParaRPr lang="zh-CN" altLang="zh-CN">
              <a:solidFill>
                <a:srgbClr val="FF0000"/>
              </a:solidFill>
            </a:endParaRPr>
          </a:p>
        </p:txBody>
      </p:sp>
      <p:sp>
        <p:nvSpPr>
          <p:cNvPr id="2139" name="PB21"/>
          <p:cNvSpPr/>
          <p:nvPr/>
        </p:nvSpPr>
        <p:spPr>
          <a:xfrm>
            <a:off x="0" y="6839712"/>
            <a:ext cx="384048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9pPr>
          </a:lstStyle>
          <a:p>
            <a:pPr algn="ctr"/>
          </a:p>
        </p:txBody>
      </p:sp>
      <p:sp>
        <p:nvSpPr>
          <p:cNvPr id="2140" name="PageNumberTextBox21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9pPr>
          </a:lstStyle>
          <a:p>
            <a:r>
              <a:rPr sz="1200"/>
              <a:t>林黛玉进贾府课件一-课件PPT(精)全文共50页，当前为第21页。</a:t>
            </a: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41" name="矩形 3">
            <a:extLst>
              <a:ext uri="{FF2B5EF4-FFF2-40B4-BE49-F238E27FC236}">
                <a16:creationId xmlns:a16="http://schemas.microsoft.com/office/drawing/2014/main" id="{05D81A21-442D-A81D-D028-74D8F5A26DAE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blipFill dpi="0" rotWithShape="0">
            <a:blip r:embed="rId2"/>
            <a:stretch>
              <a:fillRect/>
            </a:stretch>
          </a:blip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9pPr>
          </a:lstStyle>
          <a:p>
            <a:pPr algn="ctr"/>
            <a:endParaRPr lang="zh-CN" altLang="zh-CN">
              <a:solidFill>
                <a:srgbClr val="FF0000"/>
              </a:solidFill>
            </a:endParaRPr>
          </a:p>
        </p:txBody>
      </p:sp>
      <p:sp>
        <p:nvSpPr>
          <p:cNvPr id="2142" name="PB22"/>
          <p:cNvSpPr/>
          <p:nvPr/>
        </p:nvSpPr>
        <p:spPr>
          <a:xfrm>
            <a:off x="0" y="6839712"/>
            <a:ext cx="402336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9pPr>
          </a:lstStyle>
          <a:p>
            <a:pPr algn="ctr"/>
          </a:p>
        </p:txBody>
      </p:sp>
      <p:sp>
        <p:nvSpPr>
          <p:cNvPr id="2143" name="PageNumberTextBox22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9pPr>
          </a:lstStyle>
          <a:p>
            <a:r>
              <a:rPr sz="1200"/>
              <a:t>林黛玉进贾府课件一-课件PPT(精)全文共50页，当前为第22页。</a:t>
            </a: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44" name="矩形 3">
            <a:extLst>
              <a:ext uri="{FF2B5EF4-FFF2-40B4-BE49-F238E27FC236}">
                <a16:creationId xmlns:a16="http://schemas.microsoft.com/office/drawing/2014/main" id="{1FA99E11-2008-B797-FFC6-F9EAA5B6BA9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blipFill dpi="0" rotWithShape="0">
            <a:blip r:embed="rId2"/>
            <a:stretch>
              <a:fillRect/>
            </a:stretch>
          </a:blip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9pPr>
          </a:lstStyle>
          <a:p>
            <a:pPr algn="ctr"/>
            <a:endParaRPr lang="zh-CN" altLang="zh-CN">
              <a:solidFill>
                <a:srgbClr val="FF0000"/>
              </a:solidFill>
            </a:endParaRPr>
          </a:p>
        </p:txBody>
      </p:sp>
      <p:sp>
        <p:nvSpPr>
          <p:cNvPr id="2145" name="PB23"/>
          <p:cNvSpPr/>
          <p:nvPr/>
        </p:nvSpPr>
        <p:spPr>
          <a:xfrm>
            <a:off x="0" y="6839712"/>
            <a:ext cx="420624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9pPr>
          </a:lstStyle>
          <a:p>
            <a:pPr algn="ctr"/>
          </a:p>
        </p:txBody>
      </p:sp>
      <p:sp>
        <p:nvSpPr>
          <p:cNvPr id="2146" name="PageNumberTextBox23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9pPr>
          </a:lstStyle>
          <a:p>
            <a:r>
              <a:rPr sz="1200"/>
              <a:t>林黛玉进贾府课件一-课件PPT(精)全文共50页，当前为第23页。</a:t>
            </a: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47" name="矩形 3">
            <a:extLst>
              <a:ext uri="{FF2B5EF4-FFF2-40B4-BE49-F238E27FC236}">
                <a16:creationId xmlns:a16="http://schemas.microsoft.com/office/drawing/2014/main" id="{67CE0CCB-97DA-D2C1-F4B1-1EBF85870A4E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blipFill dpi="0" rotWithShape="0">
            <a:blip r:embed="rId2"/>
            <a:stretch>
              <a:fillRect/>
            </a:stretch>
          </a:blip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9pPr>
          </a:lstStyle>
          <a:p>
            <a:pPr algn="ctr"/>
            <a:endParaRPr lang="zh-CN" altLang="zh-CN">
              <a:solidFill>
                <a:srgbClr val="FF0000"/>
              </a:solidFill>
            </a:endParaRPr>
          </a:p>
        </p:txBody>
      </p:sp>
      <p:sp>
        <p:nvSpPr>
          <p:cNvPr id="2148" name="PB24"/>
          <p:cNvSpPr/>
          <p:nvPr/>
        </p:nvSpPr>
        <p:spPr>
          <a:xfrm>
            <a:off x="0" y="6839712"/>
            <a:ext cx="438912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9pPr>
          </a:lstStyle>
          <a:p>
            <a:pPr algn="ctr"/>
          </a:p>
        </p:txBody>
      </p:sp>
      <p:sp>
        <p:nvSpPr>
          <p:cNvPr id="2149" name="PageNumberTextBox24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9pPr>
          </a:lstStyle>
          <a:p>
            <a:r>
              <a:rPr sz="1200"/>
              <a:t>林黛玉进贾府课件一-课件PPT(精)全文共50页，当前为第24页。</a:t>
            </a: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0" name="矩形 3">
            <a:extLst>
              <a:ext uri="{FF2B5EF4-FFF2-40B4-BE49-F238E27FC236}">
                <a16:creationId xmlns:a16="http://schemas.microsoft.com/office/drawing/2014/main" id="{76C94FDA-B100-BC82-15AB-417FC8C48864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blipFill dpi="0" rotWithShape="0">
            <a:blip r:embed="rId2"/>
            <a:stretch>
              <a:fillRect/>
            </a:stretch>
          </a:blip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9pPr>
          </a:lstStyle>
          <a:p>
            <a:pPr algn="ctr"/>
            <a:endParaRPr lang="zh-CN" altLang="zh-CN">
              <a:solidFill>
                <a:srgbClr val="FF0000"/>
              </a:solidFill>
            </a:endParaRPr>
          </a:p>
        </p:txBody>
      </p:sp>
      <p:sp>
        <p:nvSpPr>
          <p:cNvPr id="2151" name="PB25"/>
          <p:cNvSpPr/>
          <p:nvPr/>
        </p:nvSpPr>
        <p:spPr>
          <a:xfrm>
            <a:off x="0" y="6839712"/>
            <a:ext cx="457200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+mn-ea"/>
                <a:cs typeface="Calibri" panose="020f0502020204030204" pitchFamily="34" charset="0"/>
              </a:defRPr>
            </a:lvl9pPr>
          </a:lstStyle>
          <a:p>
            <a:pPr algn="ctr"/>
          </a:p>
        </p:txBody>
      </p:sp>
      <p:sp>
        <p:nvSpPr>
          <p:cNvPr id="2152" name="PageNumberTextBox25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9pPr>
          </a:lstStyle>
          <a:p>
            <a:r>
              <a:rPr sz="1200"/>
              <a:t>林黛玉进贾府课件一-课件PPT(精)全文共50页，当前为第25页。</a:t>
            </a:r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https://d.book118.com/515003023033011112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微软雅黑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 overriden">
  <a:themeElements>
    <a:clrScheme name="">
      <a:dk1>
        <a:srgbClr val="FFFFFF"/>
      </a:dk1>
      <a:lt1>
        <a:srgbClr val="000000"/>
      </a:lt1>
      <a:dk2>
        <a:srgbClr val="EEECE1"/>
      </a:dk2>
      <a:lt2>
        <a:srgbClr val="1F497D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rial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28</Paragraphs>
  <Slides>26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baseType="lpstr" size="31">
      <vt:lpstr>Arial</vt:lpstr>
      <vt:lpstr>Calibri</vt:lpstr>
      <vt:lpstr>微软雅黑</vt:lpstr>
      <vt:lpstr>宋体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2024-09-18T08:21:41.600</cp:lastPrinted>
  <dcterms:created xsi:type="dcterms:W3CDTF">2024-09-18T00:21:41Z</dcterms:created>
  <dcterms:modified xsi:type="dcterms:W3CDTF">2024-09-18T00:21:43Z</dcterms:modified>
</cp:coreProperties>
</file>