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413560-7223-4F8B-8A82-BABA10B6EA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C6F748-D697-4960-A3B6-D2F3993FE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290E5F-95E9-46C5-8B02-5C7F958F3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FB2A3-32D3-4AA8-8A7F-513356C37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E05A98-FCEA-47F1-979D-029CAB42F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7288D-2BF8-4FFB-83AE-7E6D7C7E7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61307D-5D95-43BA-B0D2-CFFDBDA4F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759D8D-9330-48B5-AF74-9E2ACEC6E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E66B3F-F5B8-4C08-913F-2FA8824F3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AD66E6-74FF-4092-AF0F-23BFAB200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C1EEA-2BEC-4011-832F-96DFF70B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0413434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《化工仪表及自动化》PPT课件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化工仪表概述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化工仪表的工作原理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化工仪表的自动化控制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化工仪表的维护与保养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化工仪表的安全使用与规范操作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化工仪表概述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化工仪表是用于化工生产过程中进行数据检测、显示和控制的工具，根据用途和功能的不同，可以分为多种类型。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仪表是指在化工生产过程中使用的各种检测、显示和控制设备的总称。根据不同的分类标准，化工仪表可以分为多种类型，如按用途可分为温度仪表、压力仪表、流量仪表等；按功能可分为模拟仪表和数字仪表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化工仪表的定义与分类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不同类型的化工仪表具有不同的用途，常见的类型包括温度仪表、压力仪表、流量仪表等，它们在化工生产中发挥着重要的作用。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温度仪表是用于测量化工生产过程中各种介质的温度的仪表，常见的有热电阻、热电偶等；压力仪表是用于测量化工生产过程中各种介质的压力的仪表，常见的有压力表、压力变送器等；流量仪表是用于测量化工生产过程中各种介质的流量的仪表，常见的有转子流量计、涡街流量计等。这些仪表在化工生产中发挥着重要的作用，如控制生产过程、保证产品质量、提高生产效率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化工仪表的常见类型与用途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随着科技的不断发展，化工仪表也在不断更新换代，未来发展趋势包括智能化、数字化、集成化等。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，化工仪表也在不断更新换代，未来发展趋势包括智能化、数字化、集成化等。智能化是指化工仪表具备自动校准、自动诊断等功能，能够自动适应环境变化，提高测量精度和稳定性；数字化是指化工仪表与计算机技术相结合，实现数据传输和处理的数字化，提高数据处理速度和准确性；集成化是指化工仪表可以实现多参数测量和多变量控制，提高生产效率和管理水平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化工仪表的发展趋势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化工仪表的工作原理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压力仪表通过感受压力变化，将压力信号转换为电信号，再经过放大器放大后传输到显示装置，从而显示出压力值。常见的压力仪表有压力表、压力变送器和压力传感器等。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压力仪表的精度和稳定性取决于传感器的敏感元件、信号处理电路和机械结构的性能。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压力仪表在化工生产中主要用于测量流体介质的压力，如气体、液体等，对于保证生产安全和产品质量具有重要意义。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压力仪表的工作原理基于压力传感器的压阻效应，即当压力作用在传感器的敏感元件上时，其电阻值会发生变化，从而产生电信号。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压力仪表的工作原理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流量仪表通过测量单位时间内流经测量截面的流体数量来计算流量，常见的流量仪表有转子流量计、涡轮流量计、节流式流量计等。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6708" r="16708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流量仪表的精度和稳定性取决于传感器的敏感元件、信号处理电路和机械结构的性能。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流量仪表的工作原理基于流体的动量和质量守恒原理，通过测量流体在管道中的速度或流量来计算流量。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流量仪表在化工生产中主要用于测量流体介质的流量，对于生产过程中的物料控制和能源计量具有重要意义。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流量仪表的工作原理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物位仪表通过测量物料的液位或料位来测量物料的数量或高度，常见的物位仪表有浮球液位计、磁翻板液位计、雷达物位计等。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物位仪表的精度和稳定性取决于传感器的敏感元件、信号处理电路和机械结构的性能。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物位仪表的工作原理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物位仪表的工作原理基于物料的高度或液位高度，通过测量物料的位移或位置来计算物料的数量或高度。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物位仪表在化工生产中主要用于测量液体或固体物料的液位或料位，对于生产过程中的物料控制和设备维护具有重要意义。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79079" y="1866934"/>
            <a:ext cx="390525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温度仪表通过测量物体的温度来反映温度变化，常见的温度仪表有热电阻、热电偶、集成温度传感器等。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622173" y="4109530"/>
            <a:ext cx="4029075" cy="8858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温度仪表的精度和稳定性取决于传感器的敏感元件、信号处理电路和机械结构的性能。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186" y="4992590"/>
            <a:ext cx="43434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温度仪表在化工生产中主要用于测量流体介质的温度，对于保证生产安全和产品质量具有重要意义。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963" y="3098058"/>
            <a:ext cx="3924300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温度仪表的工作原理基于热电效应或热电阻效应，将温度信号转换为电信号，再经过放大器放大后传输到显示装置。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温度仪表的工作原理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化工仪表的自动化控制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https://d.book118.com/515004134343011034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2024-08-30T18:45:50.853</cp:lastPrinted>
  <dcterms:created xsi:type="dcterms:W3CDTF">2024-08-30T10:45:50Z</dcterms:created>
  <dcterms:modified xsi:type="dcterms:W3CDTF">2024-08-30T10:45:52Z</dcterms:modified>
</cp:coreProperties>
</file>