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C3DBEA-7400-42EA-B18A-9BC3C22E7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4DBB97-0E8E-4935-9A25-95A751707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FA50C7-17EF-49D5-BE95-92897F4B1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556124-BA8C-4A7D-8DAA-9C035A5EA9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A2D007-7ED1-4DE9-AF97-FA2D7ADA71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A267AB-1B96-4CE6-9D48-6736803EAB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F8190A-68AB-4E60-A701-8C7F4A4907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5E21B7-7BE6-446E-95CD-CD5A9F01F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6D42D3-CDC5-409D-938E-179CDBC484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F17B0E-E8ED-4E61-9427-1545EC1211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BEC61-6A8D-41C8-9121-3FF9E1657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010332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商贸仓储企业安全生产风险分级管控与决策支持系统的关联研究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风险分级管控策略及实践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决策支持系统构建与应用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关联研究：风险分级管控与决策支持系统融合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商贸仓储行业安全生产形势严峻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随着商贸仓储行业的快速发展，安全生产问题日益突出，事故频发，给人民生命财产安全带来严重威胁。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风险分级管控是预防事故的有效手段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通过对商贸仓储企业安全生产风险进行科学分级和有效管控，可以及时发现和消除事故隐患，降低事故发生的概率和损失。</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决策支持系统是提高风险管理水平的重要途径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借助决策支持系统，可以实现风险信息的快速传递、准确分析和科学决策，提高商贸仓储企业安全生产风险管理水平。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研究目的：构建商贸仓储企业安全生产风险分级管控与决策支持系统的关联模型，为商贸仓储企业安全生产风险管理提供科学依据和决策支持。</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研究内容</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分析商贸仓储企业安全生产风险的特点和影响因素；</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构建商贸仓储企业安全生产风险分级管控模型；</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设计并实现商贸仓储企业安全生产风险决策支持系统；</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通过实例验证关联模型的有效性和实用性。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67" r="18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安全生产风险是指在商贸仓储企业运营过程中，可能导致人员伤亡、财产损失或环境破坏的潜在危险。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根据风险来源和性质，安全生产风险可分为以下几类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涉及设备故障、火灾、爆炸等物理因素导致的风险。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化学风险</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涉及病毒、细菌等生物因素导致的风险，如疫情传播。</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生物风险</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人为风险</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自然灾害风险</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涉及地震、洪水等自然灾害导致的风险。</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涉及有毒物质泄漏、化学反应失控等化学因素导致的风险。</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涉及员工操作失误、管理不善等人为因素导致的风险。</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商贸仓储企业涉及多种商品和物资，安全生产风险来源广泛，包括设备、货物、人员等多个方面。</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多样性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商贸仓储企业运营流程复杂，涉及采购、存储、运输等多个环节，安全生产风险相互交织，难以简单划分。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复杂性</a:t>
            </a:r>
          </a:p>
        </p:txBody>
      </p:sp>
      <p:pic>
        <p:nvPicPr>
          <p:cNvPr id="10" name="Picture 10"/>
          <p:cNvPicPr>
            <a:picLocks noChangeAspect="1"/>
          </p:cNvPicPr>
          <p:nvPr/>
        </p:nvPicPr>
        <p:blipFill>
          <a:blip r:embed="rId3"/>
          <a:srcRect t="13583" b="135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958" r="17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随着市场变化和企业发展，商贸仓储企业的安全生产风险也在不断变化，需要动态监测和管理。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商贸仓储企业安全生产风险特点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通过深入现场，观察、询问、检查等方式识别潜在的安全生产风险。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通过分析企业历史事故资料、安全检查记录等，识别可能存在的安全生产风险。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安全生产风险识别与评估方法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历史资料分析法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现场调查法</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专家评估法：邀请行业专家对企业进行安全生产风险评估，识别潜在的风险点。</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4500" r="4500"/>
          <a:stretch>
            <a:fillRect/>
          </a:stretch>
        </p:blipFill>
        <p:spPr>
          <a:xfrm>
            <a:off x="763829" y="2145985"/>
            <a:ext cx="4887638"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安全生产风险识别与评估方法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定性评估法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根据经验、知识等主观因素对安全生产风险进行定性评估，如安全检查表法、预先危险性分析法等。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定量评估法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运用数学模型、统计分析等方法对安全生产风险进行量化评估，如概率风险评估法、模糊综合评估法等。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半定量评估法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结合定性和定量评估方法，对安全生产风险进行较为全面的评估，如作业条件危险性评价法等。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安全生产风险识别与评估方法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风险分级管控策略及实践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系统性原则</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从全局出发，将风险分级管控纳入企业整体安全管理体系中，实现全面、系统的风险管理。</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动态性原则</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随着企业内外部环境的变化，风险分级管控策略应及时调整和优化，保持动态适应性。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可操作性原则</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制定的风险分级管控策略应具有可操作性和实用性，便于企业在实际工作中实施。</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科学性原则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以科学的方法和理论为基础，结合商贸仓储企业实际情况，制定风险分级管控策略。</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风险分级管控策略制定原则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针对重大风险，采取最高级别的管控措施，如立即停产整顿、全面排查隐患、实施紧急救援等。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一级风险管控措施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二级风险管控措施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三级风险管控措施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四级风险管控措施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针对较大风险，采取较高级别的管控措施，如加强安全监管、强化员工培训、完善应急预案等。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针对一般风险，采取常规级别的管控措施，如定期检查、维护保养、记录管理等。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针对低风险，采取较低级别的管控措施，如日常巡查、提醒注意、简单维护等。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不同等级风险管控措施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某商贸仓储企业通过对仓库进行风险评估，识别出高风险区域和关键风险因素，并制定了相应的风险分级管控策略。在实施过程中，企业加强了对高风险区域的监控和管理，同时提高了员工的安全意识和操作技能，有效降低了事故发生的概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案例一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另一家商贸仓储企业针对不同类型的风险采取了差异化的分级管控措施。对于重大风险和较大风险，企业采取了严格的监管措施和应急预案；对于一般风险和低风险，则采取了常规的巡查和维护措施。通过实施这些措施，企业成功地将各类风险控制在可接受范围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案例二</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风险分级管控实践案例分析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https://d.book118.com/515010332240011110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2024-09-16T02:22:47.945</cp:lastPrinted>
  <dcterms:created xsi:type="dcterms:W3CDTF">2024-09-15T18:22:47Z</dcterms:created>
  <dcterms:modified xsi:type="dcterms:W3CDTF">2024-09-15T18:22:50Z</dcterms:modified>
</cp:coreProperties>
</file>