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F337F-E192-4B2D-894B-E820FB870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A061C-4FB4-4041-84F8-FA247644E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5F3B9-C19F-4D29-A1C9-B9B0FABE6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596A9-7D2E-4832-9511-C6B12BB57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ED3BBA-159C-4328-9832-B3DEEFE16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0C533E-4A0D-4312-90B4-D2AB418A3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1909BA-7B51-4791-B4F9-7A80C3E5E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C305A-CAB5-423D-8EB1-A4ED4E799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F97C5-BE16-4CF8-8ADD-F02625191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75F08-9E40-4DF6-B7CA-92D2C671C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8B796-DA8C-4DFD-8913-94BEDA9F3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012013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商务文书写作课件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商务文书写作概述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商务文书的写作技巧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商务信函的写作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商务报告的写作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商务合同的写作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商务文书的常见错误与纠正方法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商务文书写作概述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商务文书的定义与特点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商务文书是用于商业交流和沟通的正式书面文件，具有规范性、准确性和正式性的特点。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商务文书是商业活动中使用的正式书面文件，用于企业与企业之间、企业内部以及企业与个人之间的沟通交流。这些文件包括商务信函、备忘录、报告、提案等，具有特定的格式和规范，以确保信息的准确传递。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商务文书的重要性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商务文书是商业活动中不可或缺的一部分，对于企业的形象、沟通、合作和决策具有重要意义。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文书是企业形象的重要组成部分，能够体现企业的专业性和规范性。它们是商业沟通的重要工具，能够准确传递信息、协调工作、解决问题和建立合作关系。此外，商务文书还是企业决策的重要依据，能够提供准确的数据和信息，帮助企业做出科学合理的决策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商务文书可以根据不同的分类标准进行划分，如用途、格式、发送对象等。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，商务文书可以分为告知性、说服性、指导性等类型；根据格式，可以分为固定格式和自由格式两种类型；根据发送对象，可以分为对外和对内两种类型。此外，还可以根据文书的性质分为上行、下行、平行和通行文书等类型。了解不同类型的文书特点和用途，有助于更好地进行商业沟通和交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商务文书的分类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商务文书的写作技巧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商务文书应具有清晰的结构，使读者能够快速理解文书的主题和要点。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商务文书通常包括标题、摘要、正文和结尾等部分，每个部分都有其特定的目的和内容，需要合理安排，确保整体结构紧凑、逻辑清晰。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结构清晰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商务文书的用词需要准确、具体，避免产生歧义或误解。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在写作过程中，应选择含义明确、不易引起歧义的词汇，对于关键性词语，应仔细推敲，确保其准确表达含义。同时，要注意使用专业术语，以体现文书的正式性和专业性。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用词准确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商务文书应避免冗长、啰嗦的表达，力求简洁明了。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在保证信息完整性的前提下，应尽量精简文书的篇幅和行文，删除不必要的修饰词和冗余信息，突出重点内容，使读者能够快速获取关键信息。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表达简洁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https://d.book118.com/515012013233011034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2024-08-30T08:24:01.433</cp:lastPrinted>
  <dcterms:created xsi:type="dcterms:W3CDTF">2024-08-30T00:24:01Z</dcterms:created>
  <dcterms:modified xsi:type="dcterms:W3CDTF">2024-08-30T00:24:03Z</dcterms:modified>
</cp:coreProperties>
</file>