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3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FAFD4-C9A7-48C9-BF7E-4F730A0F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971FD-00BA-47CE-AFB7-7DDA839C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E6E70-7FDB-4A66-B5F1-CA27F3A7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0CF83-6096-4273-A7B0-0FE4E118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62867-3E48-4C8E-86EE-DE465194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BB1AF-5C9C-4C3C-8468-9B3654467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0A0D8-74BF-46DE-BF19-45FC5D9F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17DEC-2341-4213-9664-5B947E13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0698D-F28C-46A3-9F5D-3E140603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168DB-0D28-4787-B0DC-CC1BF695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3FC1D-8DB4-4382-90AB-A8BAB8B5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117" r:id="rId2"/>
    <p:sldLayoutId id="2147499118" r:id="rId3"/>
    <p:sldLayoutId id="2147499119" r:id="rId4"/>
    <p:sldLayoutId id="2147499120" r:id="rId5"/>
    <p:sldLayoutId id="2147499121" r:id="rId6"/>
    <p:sldLayoutId id="2147499122" r:id="rId7"/>
    <p:sldLayoutId id="2147499123" r:id="rId8"/>
    <p:sldLayoutId id="2147499124" r:id="rId9"/>
    <p:sldLayoutId id="2147499125" r:id="rId10"/>
    <p:sldLayoutId id="21474991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1212311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海外发行管理专员2023年工作总结及2024年规划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发行策略优化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市场趋势分析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团队建设与培训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风险应对与控制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发行项目完成情况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2023年共完成发行项目10个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其中，成功发行项目8个，失败发行项目2个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成功发行项目中，平均发行周期为6个月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失败发行项目中，主要原因为市场环境变化和竞争对手压力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发行渠道拓展情况</a:t>
            </a:r>
            <a:endParaRPr lang="zh-CN" altLang="en-US"/>
          </a:p>
        </p:txBody>
      </p:sp>
      <p:sp>
        <p:nvSpPr>
          <p:cNvPr id="10490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2023年海外发行渠道覆盖国家和地区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2023年新增海外发行渠道数量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2023年海外发行渠道合作方式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2023年海外发行渠道业绩表现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发行收益及成本控制</a:t>
            </a:r>
            <a:endParaRPr lang="zh-CN" altLang="en-US"/>
          </a:p>
        </p:txBody>
      </p:sp>
      <p:sp>
        <p:nvSpPr>
          <p:cNvPr id="10490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成本控制：通过优化发行策略、降低发行成本等方式，实现成本控制目标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发行收益：2023年海外发行总收益达到XXX万元，同比增长XX%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收益来源：主要收益来源于XXX地区，占总收益的XX%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成本构成：主要包括发行费用、版权费用、宣传费用等，其中发行费用占比最高，达到XX%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1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团队协作：与团队成员紧密合作，共同完成工作任务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沟通技巧：提高沟通技巧，有效传达信息，解决问题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团队建设：组织团队建设活动，增强团队凝聚力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跨部门协作：加强与其他部门的沟通与协作，提高工作效率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发行策略优化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发行渠道优化</a:t>
            </a:r>
            <a:endParaRPr lang="zh-CN" altLang="en-US"/>
          </a:p>
        </p:txBody>
      </p:sp>
      <p:sp>
        <p:nvSpPr>
          <p:cNvPr id="10492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增加线上发行渠道，提高发行效率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优化线下发行渠道，提高发行质量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加强与合作伙伴的沟通，提高发行效果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制定合理的发行计划，确保发行顺利进行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发行定价策略调整</a:t>
            </a:r>
            <a:endParaRPr lang="zh-CN" altLang="en-US"/>
          </a:p>
        </p:txBody>
      </p:sp>
      <p:sp>
        <p:nvSpPr>
          <p:cNvPr id="10492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市场调研：了解目标市场的需求和价格敏感度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定价策略：采用成本加成法、市场定价法等定价方法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定价调整：根据市场反馈和销售数据，适时调整定价策略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定价策略优化：综合考虑成本、市场需求和竞争对手等因素，制定最优定价策略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发行宣传策略改进</a:t>
            </a:r>
            <a:endParaRPr lang="zh-CN" altLang="en-US"/>
          </a:p>
        </p:txBody>
      </p:sp>
      <p:sp>
        <p:nvSpPr>
          <p:cNvPr id="10493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增加社交媒体宣传：利用Facebook、Twitter等社交媒体平台进行宣传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优化官方网站：提高官方网站的访问速度和用户体验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加强合作伙伴关系：与行业内的知名企业建立合作关系，共同推广产品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举办线下活动：举办产品发布会、展览会等活动，提高产品的知名度和影响力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发行周期优化</a:t>
            </a:r>
            <a:endParaRPr lang="zh-CN" altLang="en-US"/>
          </a:p>
        </p:txBody>
      </p:sp>
      <p:sp>
        <p:nvSpPr>
          <p:cNvPr id="10493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提高发行频率：增加发行次数，提高市场占有率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缩短发行周期：提高发行效率，降低成本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优化发行流程：简化流程，提高发行速度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调整发行时间：根据市场需求，调整发行时间，提高发行效果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市场趋势分析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海外市场需求分析</a:t>
            </a:r>
            <a:endParaRPr lang="zh-CN" altLang="en-US"/>
          </a:p>
        </p:txBody>
      </p:sp>
      <p:sp>
        <p:nvSpPr>
          <p:cNvPr id="104946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市场趋势：未来几年海外市场的发展趋势和变化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消费者需求：海外消费者对产品的需求和偏好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竞争情况：海外市场竞争对手及市场份额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市场需求：海外市场对某类产品的需求量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5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竞争对手数量：分析竞争对手的数量和分布情况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竞争对手实力：分析竞争对手的实力和优势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竞争对手策略：分析竞争对手的市场策略和营销手段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竞争对手市场占有率：分析竞争对手的市场占有率和增长趋势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行业趋势分析</a:t>
            </a:r>
            <a:endParaRPr lang="zh-CN" altLang="en-US"/>
          </a:p>
        </p:txBody>
      </p:sp>
      <p:sp>
        <p:nvSpPr>
          <p:cNvPr id="10495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数字化趋势：数字化转型加速，线上业务增长迅速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环保趋势：环保法规日益严格，绿色产品需求增加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创新趋势：技术创新成为竞争关键，产品更新换代加快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国际化趋势：全球化进程加速，海外市场拓展成为重要方向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https://d.book118.com/515012123114011034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海外发行管理专员2023年工作总结及2024年规划</vt:lpstr>
      <vt:lpstr>目录</vt:lpstr>
      <vt:lpstr>单击添加章节标题</vt:lpstr>
      <vt:lpstr>2023年工作总结</vt:lpstr>
      <vt:lpstr>发行项目完成情况</vt:lpstr>
      <vt:lpstr>发行渠道拓展情况</vt:lpstr>
      <vt:lpstr>发行收益及成本控制</vt:lpstr>
      <vt:lpstr>团队协作与沟通</vt:lpstr>
      <vt:lpstr>发行策略优化</vt:lpstr>
      <vt:lpstr>发行渠道优化</vt:lpstr>
      <vt:lpstr>发行定价策略调整</vt:lpstr>
      <vt:lpstr>发行宣传策略改进</vt:lpstr>
      <vt:lpstr>发行周期优化</vt:lpstr>
      <vt:lpstr>市场趋势分析</vt:lpstr>
      <vt:lpstr>海外市场需求分析</vt:lpstr>
      <vt:lpstr>竞争对手分析</vt:lpstr>
      <vt:lpstr>行业趋势分析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2024-08-29T19:13:46.253</cp:lastPrinted>
  <dcterms:created xsi:type="dcterms:W3CDTF">2024-08-29T11:13:46Z</dcterms:created>
  <dcterms:modified xsi:type="dcterms:W3CDTF">2024-08-29T11:13:48Z</dcterms:modified>
</cp:coreProperties>
</file>