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25E13-3837-48D9-B89A-7C181DD40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8AD3F4-429F-4E13-BD64-69FB6AAF1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CD72ED-ADAC-484C-8729-84EC4BBC9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F197E4-9D14-47C5-9036-469AD10A4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E7FB4F-53A2-45CD-BB96-6D496B9F5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EE3D0E-AA0D-4715-84B1-0AA4994E1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B7535E-2A4A-41DB-B671-FDE7CDFD7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27C53A-A01B-4762-98F2-A0391961E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A621C9-BFFC-4EB7-9D79-A614DFBBB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94B1A0-19BD-4D69-9957-894C6D4EC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3109E7-100B-4032-B6B2-AC338F58B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01214101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互联网医疗行业的未来发展趋势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互联网医疗技术创新与应用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互联网医疗服务模式创新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互联网医疗政策与法规环境分析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互联网医疗行业市场分析与前景预测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互联网医疗行业产业链协同与拓展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7" r="32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指利用互联网、大数据、人工智能等技术手段，提供线上医疗咨询、远程诊疗、健康管理、药品配送等服务的医疗行业。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随着互联网技术的不断发展和普及，以及人们对健康管理和医疗服务的需求日益增长，互联网医疗行业应运而生，并逐渐发展壮大。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互联网医疗行业的定义与背景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互联网医疗行业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目前，互联网医疗行业已经形成了较为完整的产业链，包括在线医疗咨询、远程诊疗、药品电商、健康管理等多个环节。同时，行业内涌现出了一批优秀的企业和平台，如平安好医生、微医、春雨医生等。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互联网医疗行业的发展对于提高医疗服务效率和质量、降低医疗成本、缓解医疗资源紧张等方面具有重要意义。同时，它也为患者提供了更加便捷、个性化的医疗服务体验，促进了医患之间的沟通和交流。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行业发展现状及重要性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互联网医疗技术创新与应用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538" b="175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287" r="128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人工智能技术在医疗领域的应用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智能辅助诊断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通过深度学习和模式识别等技术，人工智能可以协助医生进行疾病诊断和治疗方案制定，提高诊断的准确性和效率。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医疗机器人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医疗机器人可以协助医生进行手术操作、康复训练等医疗服务，减轻医护人员的工作负担，提高医疗服务质量。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人工智能可以对个人的健康数据进行监测和分析，提供个性化的健康管理方案，帮助人们更好地管理自己的健康。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通过5G网络的高带宽和低时延特性，医生可以远程指导手术操作，提高手术的准确性和效率。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792" r="15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远程手术指导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5G网络可以支持高清视频通话和数据传输，使得不同地区的医生可以进行远程会诊，为患者提供更加全面的诊疗服务。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远程会诊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000" r="16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5G网络可以支持实时数据传输和处理，为急救医疗服务提供更加快速和准确的信息支持，提高救治成功率。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急救医疗服务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5G技术在远程医疗中的应用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隐私保护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区块链技术可以实现匿名化和去中心化的数据处理，保护患者的隐私权益，避免敏感信息的泄露和滥用。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数据安全保护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区块链技术可以实现数据的分布式存储和加密处理，确保医疗数据的安全性和完整性，防止数据泄露和篡改。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医疗数据共享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区块链技术可以实现医疗数据的可信共享和交换，促进不同医疗机构之间的合作和交流，提高医疗服务的整体效率和质量。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250" r="152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区块链技术在医疗数据安全与隐私保护中的应用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互联网医疗服务模式创新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在线问诊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通过互联网平台，患者可以随时随地进行在线问诊，医生则可以通过文字、语音、视频等方式为患者提供远程医疗服务。这种模式打破了地域限制，使得医疗服务更加便捷、高效。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处方流转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医生在线开具电子处方后，患者可以选择在指定药店购药或选择药品配送服务。处方流转服务模式实现了处方信息与药品销售信息的互联互通，为患者提供了更加便捷的购药体验。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在线问诊与处方流转服务模式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针对慢性病患者，互联网医疗平台可以提供个性化的健康管理计划、定期随访、用药提醒等服务，帮助患者更好地管理自己的健康状况。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健康监测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通过可穿戴设备、智能家居等技术手段，互联网医疗平台可以实时监测患者的生理指标、生活习惯等信息，为患者提供更加精准的健康管理建议。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慢性病管理与健康监测服务模式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线上线下结合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互联网医院与实体医疗机构可以建立紧密的合作关系，实现线上线下医疗服务的无缝衔接。患者可以在线上进行预约挂号、在线问诊等服务，线下则可以在实体医疗机构接受进一步的检查和治疗。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互联网医院与实体医疗机构可以共享医疗资源，如医生资源、检查设备等，提高医疗资源的利用效率，缓解医疗资源紧张的问题。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互联网医院与实体医疗机构合作模式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互联网医疗政策与法规环境分析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国家层面政策支持及法规建设情况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国家出台一系列政策，鼓励和支持互联网医疗行业的发展，如《关于促进“互联网+医疗健康”发展的意见》等，为行业提供了政策保障。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法规建设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国家逐步完善互联网医疗相关法规，如《互联网诊疗管理办法》、《互联网医院管理办法》等，规范行业行为，保障患者权益。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https://d.book118.com/515012141013011034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2024-08-29T10:16:30.809</cp:lastPrinted>
  <dcterms:created xsi:type="dcterms:W3CDTF">2024-08-29T02:16:30Z</dcterms:created>
  <dcterms:modified xsi:type="dcterms:W3CDTF">2024-08-29T02:16:33Z</dcterms:modified>
</cp:coreProperties>
</file>