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42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07493-FA3A-410E-99B0-B9176DD2D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F9E61-798F-4909-8491-8914476DD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5F762-0802-4A9B-8F73-C9008564A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86041-F2D2-4094-A58F-3F499B2A6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2C2803-CFFF-4419-B22E-010AA4FC4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F75D28-F92E-48B0-B91C-39ACD9624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D995A8-0167-41B1-8250-2EEF851B7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95091-403A-400F-BE05-1A3F1A778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5D050-019F-4758-B1C2-F6E15770D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2F757-D568-40FB-A2AC-E683CADA3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50B48-5C76-4626-ABCC-4AA57D82E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418" r:id="rId2"/>
    <p:sldLayoutId id="2147498419" r:id="rId3"/>
    <p:sldLayoutId id="2147498420" r:id="rId4"/>
    <p:sldLayoutId id="2147498421" r:id="rId5"/>
    <p:sldLayoutId id="2147498422" r:id="rId6"/>
    <p:sldLayoutId id="2147498423" r:id="rId7"/>
    <p:sldLayoutId id="2147498424" r:id="rId8"/>
    <p:sldLayoutId id="2147498425" r:id="rId9"/>
    <p:sldLayoutId id="2147498426" r:id="rId10"/>
    <p:sldLayoutId id="2147498427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131411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外部顾问团队及其贡献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外部顾问团队介绍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外部顾问团队贡献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外部顾问团队的未来发展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外部顾问团队的价值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总结与展望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https://d.book118.com/515013141121011101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外部顾问团队及其贡献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2024-09-09T16:53:03.681</cp:lastPrinted>
  <dcterms:created xsi:type="dcterms:W3CDTF">2024-09-09T08:53:03Z</dcterms:created>
  <dcterms:modified xsi:type="dcterms:W3CDTF">2024-09-09T08:53:06Z</dcterms:modified>
</cp:coreProperties>
</file>