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67E50D-B2C4-4F51-B9CB-BAD13C2A0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33C78-372A-408F-8B16-CD2C80DFD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732A50-340D-4C96-A410-611C1A20E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066E7F-84C9-456F-A4C8-CFD4AAE0C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24AF60-AF16-463A-8D98-96B12BCAF3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0205BB-9B7B-4224-88CC-E842C5DDA4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1D4D66-C5D8-4592-8167-82884530D5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0662A8-0D67-4EEF-A80F-96990AF9D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0B695A-FB99-4661-8EEF-BBE66AA13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800EB-1410-4359-911F-7C716DF9F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5713E-B999-45E9-A305-6BB7DF6F7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0132230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水质在线监测系统介绍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系统概述与目标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系统架构与组成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监测原理与方法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系统安装与调试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数据管理与分析应用</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系统维护与升级扩展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系统概述与目标</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一种集水质参数在线采集、数据传输、分析处理、预警预报等功能于一体的综合性水质监测平台。</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水质在线监测系统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系统能够实时监测多个水质参数，如pH值、溶解氧、浊度、氨氮、总磷等，反映水体的实时状况。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实时监测</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92" r="16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系统具备强大的数据处理和分析功能，能够对监测数据进行清洗、整理、统计和可视化展示，为水质评价和管理提供科学依据。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数据处理与分析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水质在线监测系统定义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系统建设目标与意义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保障饮用水安全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通过实时监测和预警，及时发现水源地水质异常，保障饮用水安全。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防治水污染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通过对重点污染源和河流断面的在线监测，及时发现并处置水污染事件，保护水生态环境。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提升水环境管理水平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通过系统的数据分析和可视化展示功能，为政府部门提供决策支持，提升水环境管理水平。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对饮用水源地进行实时监测和预警，保障饮用水安全。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饮用水源地监测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对河流断面进行在线监测，掌握河流水质状况及变化趋势。</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河流断面监测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对工业污染源进行在线监测和监管，防止工业废水对水环境造成污染。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工业污染源监测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对城市黑臭水体进行在线监测和治理效果评估，改善城市水环境。</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城市黑臭水体监测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系统架构与组成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系统采用分布式架构设计，实现数据采集、传输、处理、存储和展示的全方位监控。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分布式架构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933" r="59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模块化设计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高可用性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4" r="146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各个功能模块相互独立，便于系统的扩展和维护。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关键部件采用冗余设计，确保系统24小时不间断运行。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水质传感器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数据采集器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通信模块</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电源模块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硬件组成及功能</a:t>
              </a:r>
            </a:p>
          </p:txBody>
        </p:sp>
      </p:grpSp>
      <p:pic>
        <p:nvPicPr>
          <p:cNvPr id="28" name="Picture 28"/>
          <p:cNvPicPr>
            <a:picLocks noChangeAspect="1"/>
          </p:cNvPicPr>
          <p:nvPr/>
        </p:nvPicPr>
        <p:blipFill>
          <a:blip r:embed="rId2"/>
          <a:srcRect l="14293" r="1429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744" b="167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6358" r="635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用于实时监测水体中的各项指标，如pH值、溶解氧、浊度、氨氮等。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负责收集传感器数据，并进行初步处理和数据压缩。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实现数据采集器与数据中心之间的数据传输，支持有线和无线传输方式。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为系统提供稳定可靠的电源供应，确保系统长时间稳定运行。</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软件平台及特点</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数据接收与处理</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实时接收来自数据采集器的数据，并进行解码、校验、存储等操作。</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报警与预警</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根据预设的阈值，对异常数据进行报警提示，并通过短信、邮件等方式通知相关人员。</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数据展示与分析</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提供直观的数据展示界面，支持历史数据查询、对比分析等功能。</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系统管理与维护</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提供完善的用户管理、权限管理、日志管理等功能，确保系统的安全性和稳定性。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监测原理与方法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875" r="16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生物参数监测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通过监测水体中的生物群落结构、生物量、生物多样性等，评估水体的生态状况。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物理参数监测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通过测量水体的温度、电导率、浊度、pH值等物理性质，反映水体的基本状况。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化学参数监测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利用化学反应原理，检测水体中的溶解氧、氨氮、总磷、重金属等化学物质的含量。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水质参数监测原理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光学传感器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基于光学原理进行监测，如浊度计、荧光计等，适用于对水体透明度、颜色等光学性质的测量。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生物传感器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利用生物识别元件与待测物质之间的特异性反应进行监测，如酶电极、微生物电极等，具有高度的选择性和灵敏度。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电化学传感器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利用物质的电化学性质进行监测，如pH电极、溶解氧电极等，具有响应快、精度高的特点。</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传感器类型及选择依据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数据采集、传输和处理流程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在数据中心或远程监控平台对数据进行进一步处理和分析，包括数据清洗、统计分析、可视化展示等，以便更好地了解水质状况并采取相应的措施。</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数据处理</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通过传感器对水质参数进行实时监测，将模拟信号转换为数字信号，并进行初步的数据处理。</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数据采集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将处理后的数据通过有线或无线方式传输到数据中心或远程监控平台。</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数据传输</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系统安装与调试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https://d.book118.com/515013223001011110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2024-09-15T00:58:57.644</cp:lastPrinted>
  <dcterms:created xsi:type="dcterms:W3CDTF">2024-09-14T16:58:57Z</dcterms:created>
  <dcterms:modified xsi:type="dcterms:W3CDTF">2024-09-14T16:58:59Z</dcterms:modified>
</cp:coreProperties>
</file>