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A746B0-0AF0-4B0B-BEBA-5A9554BA63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59D62A-E521-40EE-98B7-075329F53A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4DF3A9-F15C-4340-A117-49E7F07F1C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8A27A9-84AF-454E-A431-CB9BF50F54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7DFDAF-1A85-43C6-BEA0-1F4BC27C3D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D7ED76-C6BB-4E04-AF3E-A1CF15B03B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DD4B9A-EE0E-498C-8019-313624AB35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D5788C-A01E-42B7-A2B0-0651F2881D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3E0B25-4BC6-4DE7-8C5C-04CAAE4FE6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1B7B75-CF93-49D8-9939-827339B82D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5B86AC-338E-4CB1-832F-FD6D59047A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501332202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护士培训课程 创面护理与创面愈合</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创面护理概述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创面愈合过程与影响因素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创面护理技术与实践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创面护理中的常见问题与处理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案例分享与经验交流</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创面护理概述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创面护理是指对皮肤表面或深层组织损伤的伤口进行清洁、护理和促进愈合的过程。其重要性在于预防感染、促进伤口愈合、减轻患者痛苦，提高生活质量。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创面护理是护理工作的重要组成部分，它涉及到对各种伤口的处理，包括手术切口、创伤、烧伤等。有效的创面护理能够预防感染，减少并发症，促进伤口愈合，从而减轻患者的痛苦和医疗负担。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469" r="244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创面护理的定义与重要性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创面护理的基本原则包括保持清洁、干燥，促进愈合，减轻痛苦。其流程包括评估伤口情况、选择合适的护理方法、实施护理措施、观察与记录。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进行创面护理时，应遵循无菌操作原则，保持伤口的清洁和干燥。同时，根据伤口的类型和情况选择合适的护理方法，如换药、清创、压迫等。在实施护理措施后，应密切观察伤口的变化情况，记录护理效果，及时调整护理方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创面护理的基本原则与流程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创面护理的历史可以追溯到古代，随着医学技术的不断发展，其理论和实践也在不断进步。现代的创面护理更加注重个体化、专业化和科学化。</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古代，人们已经有了对伤口进行处理的意识，如使用草药、动物脂肪等。随着医学知识的积累和技术的进步，创面护理逐渐发展成为一门专业学科。现代的创面护理更加注重个体化、专业化和科学化，针对不同类型的伤口有更加规范和科学的处理方法。同时，新型敷料、生长因子等生物技术的运用也为创面护理提供了更多的选择和更好的效果。</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创面护理的历史与发展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创面愈合过程与影响因素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创面愈合的阶段</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伤口出现后，血液中的血小板和凝血因子迅速到达受损部位，启动止血过程。</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受损部位被白细胞和巨噬细胞包围，清除坏死组织和细菌，为新生组织做准备。</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新生血管、成纤维细胞和上皮细胞开始生长，填补伤口，形成新的组织。</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新生的组织逐渐成熟，胶原纤维排列有序，皮肤功能逐渐恢复。</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凝血期</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炎症期</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增生期</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成熟期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感染</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营养状况</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药物使用</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慢性疾病</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影响创面愈合的因素</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伤口感染会阻碍愈合过程，导致愈合延迟。</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营养不良影响细胞再生和组织修复，延缓愈合。</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某些药物如免疫抑制剂、化疗药物等可能影响愈合。</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糖尿病、动脉硬化等慢性疾病可能影响血液循环，延缓愈合。</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422" r="1642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430" r="1743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及时清除坏死组织和细菌，为新生组织生长创造条件。</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清创</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使用适当的敷料保持伤口湿润，促进细胞生长。</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保持湿润环境</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使用适当的压力敷料减少伤口出血和渗出。</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压迫治疗</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保证充足的营养摄入，特别是蛋白质和维生素。</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营养支持</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促进创面愈合的方法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创面护理技术与实践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掌握正确的清洁与消毒技术是创面护理的基础，可以有效预防感染，促进创面愈合。</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护士需要了解如何正确使用各种清洁和消毒用品，如生理盐水、碘伏等，掌握正确的清洁和消毒步骤，确保创面周围的皮肤得到充分清洁和消毒。</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清洁与消毒技术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https://d.book118.com/515013322022011121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2024-09-23T23:12:51.696</cp:lastPrinted>
  <dcterms:created xsi:type="dcterms:W3CDTF">2024-09-23T15:12:51Z</dcterms:created>
  <dcterms:modified xsi:type="dcterms:W3CDTF">2024-09-23T15:12:53Z</dcterms:modified>
</cp:coreProperties>
</file>