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8E0B0-FB3D-4B5C-AB86-9F289321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1F1BE-487F-4685-8A9A-E6FCE5AB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19023-5564-4498-B938-59F71A91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C2B13-9852-41E1-86BD-A431520F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29238-D232-4F98-ADCB-4952BDCC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43E7D-1AC7-4C6B-B65E-D6639309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276B2-015B-43B4-9D6D-D19D6E4E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6A141-59E0-4CA1-A385-B657A71F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715A3-C2B6-4D5A-BF3F-6D51BAB6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83C78-6850-4F6E-AFAE-11C3364E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D7CC-2C4A-4BB5-9FE5-2675DF97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01012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西北电力系统调度规程》讲稿\n## 1.西北电力系统概述及调度规程的重要性\n### 1.1西北电力系统的基本构成和特点\n### 1.2西北电力系统调度规程的发展历程\n### 1.3调度规程在西北电力系统中的作用和意义\n## 2.西北电力系统调度规程的主要内容\n### 2.1调度规程的基本原则和规定\n### 2.2调度规程中的运行管理和调度操作规定\n### 2.3调度规程中的安全性和稳定性规定\n## 3.西北电力系统调度规程的实施与执行\n### 3.1调度规程的实施方法和程序\n### 3.2调度规程的执行情况和效果评估\n### 3.3调度规程的修订和完善\n## 4.西北电力系统调度规程的未来发展\n### 4.1面临的挑战和机遇\n### 4.2未来发展的趋势和方向\n### 4.3提高调度规程的科学性和实用性\n## 5.结论与展望\n### 5.1西北电力系统调度规程的重要性和作用\n### 5.2调度规程的实施效果和未来展望\n### 5.3对西北电力系统发展的贡献和意义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《西北电力系统调度规程》讲稿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西北电力系统概述及调度规程的重要性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西北电力系统主要包括五个省份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陕西省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甘肃省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青海省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宁夏回族自治区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新疆维吾尔自治区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西北电力系统的主要特点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地域辽阔，电源分布不均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电力系统结构复杂，水火电互补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少数民族地区较多，电网建设相对滞后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西北电力系统的调度特点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调度难度大，需要综合考虑多种因素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调度任务繁重，需要实时监控和调整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调度安全性要求高，需要确保稳定运行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西北电力系统的基本构成和特点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初步建立了西北电力系统的调度规程体系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为西北电力系统的稳定运行提供了基本保障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1990年代初期，西北电力系统调度规程的制定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根据电力市场的变化，对调度规程进行了调整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进一步提高了西北电力系统的调度管理水平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2000年代初期，西北电力系统调度规程的修订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针对新能源接入和电力市场改革，对调度规程进行了完善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更好地适应了西北电力系统的发展的需要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2010年代初期，西北电力系统调度规程的完善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西北电力系统调度规程的发展历程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调度规程是西北电力系统运行的基本遵循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规定了电力系统的调度原则和方法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为电力系统的安全、稳定、经济运行提供了保障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调度规程是电力市场化改革的重要基础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为电力市场的公平竞争和交易提供了规则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有利于电力资源的优化配置和高效利用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调度规程是提高电力系统调度管理水平的重要手段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有助于规范电力系统的调度行为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提高电力系统的调度效率和效益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调度规程在西北电力系统中的作用和意义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西北电力系统调度规程的主要内容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调度规程的基本原则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安全第一，确保电力系统稳定运行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公平、公正、公开，保障电力市场公平竞争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节能、环保、经济，促进电力资源优化配置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调度规程的具体规定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规定了电力系统的调度权限和职责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规定了电力系统的调度方式和程序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规定了电力系统的安全性和稳定性要求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调度规程的基本原则和规定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调度规程中的运行管理和调度操作规定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运行管理规定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规定了电力系统的运行监控和调度范围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规定了电力系统的运行调整和优化方法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调度操作规定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规定了电力系统的调度指令和汇报程序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规定了电力系统的故障处置和应急处理措施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调度规程中的安全性和稳定性规定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安全性规定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规定了电力系统的安全风险评估和防范措施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规定了电力系统的安全检查和监督管理制度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稳定性规定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规定了电力系统的稳定运行标准和评估方法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规定了电力系统的稳定控制策略和措施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西北电力系统调度规程的实施与执行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调度规程的宣传和培训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加强对调度规程的宣传和培训工作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提高调度人员的调度规程意识和水平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调度规程的执行和监督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严格执行调度规程，确保电力系统的安全、稳定运行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加强调度规程的监督和考核，提高调度管理水平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调度规程的实施方法和程序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https://d.book118.com/515020101241011111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《西北电力系统调度规程》讲稿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2024-09-17T14:47:11.253</cp:lastPrinted>
  <dcterms:created xsi:type="dcterms:W3CDTF">2024-09-17T06:47:11Z</dcterms:created>
  <dcterms:modified xsi:type="dcterms:W3CDTF">2024-09-17T06:47:13Z</dcterms:modified>
</cp:coreProperties>
</file>