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8C27B-5CC2-4B75-9D66-8EB5560E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076C-E8C3-4BF8-97D3-B67A07F2B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3D8D3-87AB-444E-B930-6791B027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1F7A7-1A44-4E83-BB6A-F7F8404C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38F04-3912-4D56-981A-9E7BBB08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4E4DD-5CE0-4373-A141-50DA2491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5B839-63E2-4906-95A7-9F999ED3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26AC9-555B-4F70-A38A-97179A545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425AF-D2FC-4187-8A2A-944ECF9A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2DF7-9853-4588-B98B-F5D544C5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8EB0A-BF92-42CF-B9EE-F80225D3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022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950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物业管理法规与相邻关系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案例分析：物业管理法规的实际应用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物业管理法规是指国家机关制定、公布的，用于规范物业管理活动的各种法律、法规、规章等规范性文件的总称。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物业管理法规是物业管理市场健康有序发展的保障，它明确了物业管理各方的权利和义务，规范了物业管理行为，维护了业主和物业服务企业的合法权益。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23" b="1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物业管理法规的体系结构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国家层面的物业管理法规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包括《物权法》、《物业管理条例》等，这些法规对全国范围内的物业管理活动具有普遍的约束力。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地方层面的物业管理法规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各地根据国家层面的法规，结合本地实际情况，制定相应的地方性法规、规章等，对本地区的物业管理活动进行具体规范。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行业自律性规范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包括物业服务企业制定的服务标准、行业协会制定的自律公约等，这些规范对物业服务企业和从业人员具有一定的约束力。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20世纪80年代，随着住房制度改革的推进，我国开始引入物业管理概念，并初步建立了一些物业管理法规。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90年代以后，随着房地产市场的快速发展和城市化进程的加速，我国物业管理行业迅速壮大，物业管理法规也逐步完善。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近年来，我国加大了对物业管理行业的监管力度，不断完善相关法规体系，推动行业向规范化、专业化方向发展。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业主大会的组成和职权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由物业管理区域内的全体业主组成，代表和维护物业管理区域内全体业主在物业管理活动中的合法权利。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业主委员会的选举和职责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业主委员会由业主大会选举产生，执行业主大会的决定事项，履行相关职责，如召集业主大会会议、签订物业服务合同等。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业主大会与业主委员会制度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88" r="43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业主委员会应当与选聘的物业服务企业签订书面的物业服务合同，明确双方的权利义务。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包括服务事项、服务质量、服务费用的标准和收取办法、维修资金的使用、管理用房的管理和使用等。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物业服务合同的内容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物业服务合同的签订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物业服务收费应当遵循合理、公开以及费用与服务水平相适应的原则。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物业服务收费的原则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价格主管部门会同房地产行政主管部门，应当加强对物业服务收费的监督。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物业服务收费的监管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物业服务收费制度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应当遵守法律、法规以及管理规约，按照有利于物业使用、安全、整洁以及公平合理、不损害公共利益和他人利益的原则，在供电、供水、供热、供气、排水、通行、采光、装饰装修、环境卫生、环境保护等方面妥善处理与相邻业主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物业的使用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业主应当按时缴纳物业服务费用，履行对物业的维护义务，如保持房屋及其附属设施的正常使用功能，及时维修损坏的房屋及其附属设施等。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物业的维护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物业使用与维护制度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物业管理法规的实施与监管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292" b="15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作为物业管理的主管部门，负责制定物业管理政策、法规和标准，对物业服务企业进行资质管理，并处理重大物业纠纷。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住房和城乡建设部门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负责指导、协调和监督本辖区内的物业管理工作，调解物业纠纷，协助开展物业服务企业信用信息征集工作。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街道办事处和乡镇人民政府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协助街道办事处、乡镇人民政府开展物业管理工作，组织成立业主大会，选举产生业主委员会等工作。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居民委员会和村民委员会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物业管理法规的执行机构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878" r="2787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对物业服务企业实行资质管理制度，确保其具备从事物业管理活动的法定条件。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物业服务企业资质监管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制定物业服务质量标准，对物业服务企业的服务质量进行监督和评价，对不合格的企业进行整改或处罚。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物业服务质量监管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制定物业项目承接查验办法，规范物业服务企业对新接项目的查验行为，确保项目交接的顺利进行。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物业项目承接查验监管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对物业服务企业收取的物业费、住宅专项维修资金等资金的使用进行监管，确保资金的安全和合理使用。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物业资金使用监管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物业管理法规的监管措施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https://d.book118.com/515020224003011114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2024-09-20T22:50:25.674</cp:lastPrinted>
  <dcterms:created xsi:type="dcterms:W3CDTF">2024-09-20T14:50:25Z</dcterms:created>
  <dcterms:modified xsi:type="dcterms:W3CDTF">2024-09-20T14:50:27Z</dcterms:modified>
</cp:coreProperties>
</file>