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735B2-297F-419B-9A0E-D6C28349E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774E8-5334-4CC3-A849-0CB2D194E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6AA95-2D1B-4E67-93CF-09198199D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0986D-5520-40CB-A372-250801262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901054-5369-4ED9-A028-982A74EF4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B6A62E-3E94-4147-907A-4584317AD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EC6EA3-AC57-4C09-A98B-CA3DF84F1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1D97D-9E59-4EF5-BDB3-42F76F325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C6E87-B772-4CF3-9DF5-33AB69B95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9B759-0D83-48FC-B061-446B2821D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A6B34-5357-49F0-BCF9-BF7E12058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6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020342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线上零售商人员培训用户画像与个性化推荐算法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用户特征分析与提取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个性化推荐算法原理及应用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用户画像在个性化推荐中应用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数据隐私保护与伦理问题探讨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在互联网时代，用户画像对于精准营销、个性化推荐、产品优化等方面具有重要作用。通过用户画像，企业可以更加深入地了解用户需求，为用户提供更加精准的服务。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用户画像是根据用户社会属性、生活习惯和消费行为等信息而抽象出的一个标签化的用户模型。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用户画像输出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将标签化的用户以可视化或数据化的形式输出，方便后续应用。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标签体系建立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根据提取的特征建立标签体系，对用户进行标签化。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从收集到的数据中提取出有意义的特征，如用户年龄、性别、地域、购买偏好等。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收集用户的基本信息、行为数据、消费数据等多维度数据。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对数据进行清洗和处理，去除重复、无效和异常数据。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用户画像构建流程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用户画像的数据来源包括企业内部数据（如用户注册信息、交易数据等）、公开数据（如社交媒体上的用户行为数据、第三方数据等）和调研数据（如问卷调查、访谈等）。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数据收集方法包括爬虫技术、API接口调用、数据交换等方式。在收集数据时需要注意数据的合规性和隐私保护。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收集方法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数据来源与收集方法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用户特征分析与提取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分析用户的年龄层次，以了解不同年龄段的购物偏好和消费能力。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分析用户的地域分布，以发现不同地区的消费习惯和购物需求。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研究用户的性别比例，以探索性别对购物行为的影响。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职业背景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了解用户的职业背景，以挖掘职业对购物选择的影响。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用户基本属性分析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浏览行为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分析用户在网站上的浏览路径、停留时间和点击次数，以揭示用户的购物兴趣和偏好。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购买行为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研究用户的购买记录、购买频率和购买金额，以发现用户的购物习惯和消费水平。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搜索行为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分析用户在网站上的搜索关键词和搜索结果点击情况，以了解用户的需求和购物意图。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社交行为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研究用户在社交媒体上的分享、评论和点赞行为，以挖掘用户的社交影响力和购物决策因素。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用户行为数据分析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消费动机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研究用户的消费动机，以揭示用户购物的内在驱动力，如求新、求美、求名等。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购物态度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分析用户对购物的态度，如理性消费、冲动消费等，以了解用户的购物决策过程。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了解用户的价值观，以发现用户对商品品质、品牌形象和社会责任等方面的重视程度。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个性特质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挖掘用户的个性特质，如开朗、内向、冒险等，以发现个性对购物行为的影响。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用户心理特征分析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个性化推荐算法原理及应用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个性化推荐算法是一种利用用户历史行为、兴趣偏好等多维度数据，构建用户画像并预测用户未来需求的算法。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广泛应用于电商、音乐、视频、新闻等领域，提高用户体验和平台收益。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个性化推荐算法简介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基于用户或物品的相似度进行推荐，包括基于用户的协同过滤和基于物品的协同过滤。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能够发现用户的潜在兴趣，对于新用户或新物品也能进行推荐。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存在冷启动问题，对于新用户或新物品推荐效果不佳；同时，对于稀疏数据集也难以进行有效的推荐。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协同过滤推荐算法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通过分析用户历史行为数据和物品内容信息，提取用户和物品的特征向量，并计算它们之间的相似度来进行推荐。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能够解决协同过滤算法中的冷启动问题，对于新用户或新物品也能进行有效的推荐。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需要提取用户和物品的特征向量，对于非结构化数据（如文本、图像等）处理难度较大；同时，无法发现用户的潜在兴趣。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基于内容推荐算法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https://d.book118.com/515020342331011110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2024-09-16T10:15:02.643</cp:lastPrinted>
  <dcterms:created xsi:type="dcterms:W3CDTF">2024-09-16T02:15:02Z</dcterms:created>
  <dcterms:modified xsi:type="dcterms:W3CDTF">2024-09-16T02:15:04Z</dcterms:modified>
</cp:coreProperties>
</file>