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9950" r:id="rId2"/>
  </p:sldMasterIdLst>
  <p:sldIdLst>
    <p:sldId id="259" r:id="rId3"/>
    <p:sldId id="262" r:id="rId4"/>
    <p:sldId id="264" r:id="rId5"/>
  </p:sldIdLst>
  <p:sldSz cx="12192000" cy="6858000"/>
  <p:notesSz cx="6858000" cy="9144000"/>
  <p:custDataLst>
    <p:tags r:id="rId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tags" Target="tags/tag91.xml" /><Relationship Id="rId7" Type="http://schemas.openxmlformats.org/officeDocument/2006/relationships/presProps" Target="presProps.xml" /><Relationship Id="rId8" Type="http://schemas.openxmlformats.org/officeDocument/2006/relationships/viewProps" Target="viewProps.xml" /><Relationship Id="rId9" Type="http://schemas.openxmlformats.org/officeDocument/2006/relationships/theme" Target="theme/theme1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8.xml" /><Relationship Id="rId11" Type="http://schemas.openxmlformats.org/officeDocument/2006/relationships/tags" Target="../tags/tag9.xml" /><Relationship Id="rId12" Type="http://schemas.openxmlformats.org/officeDocument/2006/relationships/slideMaster" Target="../slideMasters/slideMaster2.xml" /><Relationship Id="rId2" Type="http://schemas.openxmlformats.org/officeDocument/2006/relationships/image" Target="../media/image1.png" /><Relationship Id="rId3" Type="http://schemas.openxmlformats.org/officeDocument/2006/relationships/tags" Target="../tags/tag2.xml" /><Relationship Id="rId4" Type="http://schemas.openxmlformats.org/officeDocument/2006/relationships/image" Target="../media/image2.png" /><Relationship Id="rId5" Type="http://schemas.openxmlformats.org/officeDocument/2006/relationships/tags" Target="../tags/tag3.xml" /><Relationship Id="rId6" Type="http://schemas.openxmlformats.org/officeDocument/2006/relationships/tags" Target="../tags/tag4.xml" /><Relationship Id="rId7" Type="http://schemas.openxmlformats.org/officeDocument/2006/relationships/tags" Target="../tags/tag5.xml" /><Relationship Id="rId8" Type="http://schemas.openxmlformats.org/officeDocument/2006/relationships/tags" Target="../tags/tag6.xml" /><Relationship Id="rId9" Type="http://schemas.openxmlformats.org/officeDocument/2006/relationships/tags" Target="../tags/tag7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.xml" /><Relationship Id="rId2" Type="http://schemas.openxmlformats.org/officeDocument/2006/relationships/tags" Target="../tags/tag11.xml" /><Relationship Id="rId3" Type="http://schemas.openxmlformats.org/officeDocument/2006/relationships/tags" Target="../tags/tag12.xml" /><Relationship Id="rId4" Type="http://schemas.openxmlformats.org/officeDocument/2006/relationships/tags" Target="../tags/tag13.xml" /><Relationship Id="rId5" Type="http://schemas.openxmlformats.org/officeDocument/2006/relationships/tags" Target="../tags/tag14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.xml" /><Relationship Id="rId2" Type="http://schemas.openxmlformats.org/officeDocument/2006/relationships/image" Target="../media/image3.png" /><Relationship Id="rId3" Type="http://schemas.openxmlformats.org/officeDocument/2006/relationships/tags" Target="../tags/tag16.xml" /><Relationship Id="rId4" Type="http://schemas.openxmlformats.org/officeDocument/2006/relationships/tags" Target="../tags/tag17.xml" /><Relationship Id="rId5" Type="http://schemas.openxmlformats.org/officeDocument/2006/relationships/tags" Target="../tags/tag18.xml" /><Relationship Id="rId6" Type="http://schemas.openxmlformats.org/officeDocument/2006/relationships/tags" Target="../tags/tag19.xml" /><Relationship Id="rId7" Type="http://schemas.openxmlformats.org/officeDocument/2006/relationships/tags" Target="../tags/tag20.xml" /><Relationship Id="rId8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1.xml" /><Relationship Id="rId10" Type="http://schemas.openxmlformats.org/officeDocument/2006/relationships/tags" Target="../tags/tag28.xml" /><Relationship Id="rId11" Type="http://schemas.openxmlformats.org/officeDocument/2006/relationships/slideMaster" Target="../slideMasters/slideMaster2.xml" /><Relationship Id="rId2" Type="http://schemas.openxmlformats.org/officeDocument/2006/relationships/image" Target="../media/image1.png" /><Relationship Id="rId3" Type="http://schemas.openxmlformats.org/officeDocument/2006/relationships/tags" Target="../tags/tag22.xml" /><Relationship Id="rId4" Type="http://schemas.openxmlformats.org/officeDocument/2006/relationships/image" Target="../media/image4.png" /><Relationship Id="rId5" Type="http://schemas.openxmlformats.org/officeDocument/2006/relationships/tags" Target="../tags/tag23.xml" /><Relationship Id="rId6" Type="http://schemas.openxmlformats.org/officeDocument/2006/relationships/tags" Target="../tags/tag24.xml" /><Relationship Id="rId7" Type="http://schemas.openxmlformats.org/officeDocument/2006/relationships/tags" Target="../tags/tag25.xml" /><Relationship Id="rId8" Type="http://schemas.openxmlformats.org/officeDocument/2006/relationships/tags" Target="../tags/tag26.xml" /><Relationship Id="rId9" Type="http://schemas.openxmlformats.org/officeDocument/2006/relationships/tags" Target="../tags/tag27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.xml" /><Relationship Id="rId2" Type="http://schemas.openxmlformats.org/officeDocument/2006/relationships/tags" Target="../tags/tag30.xml" /><Relationship Id="rId3" Type="http://schemas.openxmlformats.org/officeDocument/2006/relationships/tags" Target="../tags/tag31.xml" /><Relationship Id="rId4" Type="http://schemas.openxmlformats.org/officeDocument/2006/relationships/tags" Target="../tags/tag32.xml" /><Relationship Id="rId5" Type="http://schemas.openxmlformats.org/officeDocument/2006/relationships/tags" Target="../tags/tag33.xml" /><Relationship Id="rId6" Type="http://schemas.openxmlformats.org/officeDocument/2006/relationships/tags" Target="../tags/tag34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.xml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tags" Target="../tags/tag38.xml" /><Relationship Id="rId5" Type="http://schemas.openxmlformats.org/officeDocument/2006/relationships/tags" Target="../tags/tag39.xml" /><Relationship Id="rId6" Type="http://schemas.openxmlformats.org/officeDocument/2006/relationships/tags" Target="../tags/tag40.xml" /><Relationship Id="rId7" Type="http://schemas.openxmlformats.org/officeDocument/2006/relationships/tags" Target="../tags/tag41.xml" /><Relationship Id="rId8" Type="http://schemas.openxmlformats.org/officeDocument/2006/relationships/tags" Target="../tags/tag42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3.xml" /><Relationship Id="rId2" Type="http://schemas.openxmlformats.org/officeDocument/2006/relationships/tags" Target="../tags/tag44.xml" /><Relationship Id="rId3" Type="http://schemas.openxmlformats.org/officeDocument/2006/relationships/tags" Target="../tags/tag45.xml" /><Relationship Id="rId4" Type="http://schemas.openxmlformats.org/officeDocument/2006/relationships/tags" Target="../tags/tag46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7.xml" /><Relationship Id="rId2" Type="http://schemas.openxmlformats.org/officeDocument/2006/relationships/tags" Target="../tags/tag48.xml" /><Relationship Id="rId3" Type="http://schemas.openxmlformats.org/officeDocument/2006/relationships/tags" Target="../tags/tag49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4.xml" /><Relationship Id="rId2" Type="http://schemas.openxmlformats.org/officeDocument/2006/relationships/tags" Target="../tags/tag55.xml" /><Relationship Id="rId3" Type="http://schemas.openxmlformats.org/officeDocument/2006/relationships/tags" Target="../tags/tag56.xml" /><Relationship Id="rId4" Type="http://schemas.openxmlformats.org/officeDocument/2006/relationships/tags" Target="../tags/tag57.xml" /><Relationship Id="rId5" Type="http://schemas.openxmlformats.org/officeDocument/2006/relationships/tags" Target="../tags/tag58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9.xml" /><Relationship Id="rId10" Type="http://schemas.openxmlformats.org/officeDocument/2006/relationships/tags" Target="../tags/tag66.xml" /><Relationship Id="rId11" Type="http://schemas.openxmlformats.org/officeDocument/2006/relationships/slideMaster" Target="../slideMasters/slideMaster2.xml" /><Relationship Id="rId2" Type="http://schemas.openxmlformats.org/officeDocument/2006/relationships/image" Target="../media/image1.png" /><Relationship Id="rId3" Type="http://schemas.openxmlformats.org/officeDocument/2006/relationships/tags" Target="../tags/tag60.xml" /><Relationship Id="rId4" Type="http://schemas.openxmlformats.org/officeDocument/2006/relationships/image" Target="../media/image4.png" /><Relationship Id="rId5" Type="http://schemas.openxmlformats.org/officeDocument/2006/relationships/tags" Target="../tags/tag61.xml" /><Relationship Id="rId6" Type="http://schemas.openxmlformats.org/officeDocument/2006/relationships/tags" Target="../tags/tag62.xml" /><Relationship Id="rId7" Type="http://schemas.openxmlformats.org/officeDocument/2006/relationships/tags" Target="../tags/tag63.xml" /><Relationship Id="rId8" Type="http://schemas.openxmlformats.org/officeDocument/2006/relationships/tags" Target="../tags/tag64.xml" /><Relationship Id="rId9" Type="http://schemas.openxmlformats.org/officeDocument/2006/relationships/tags" Target="../tags/tag65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7D541F-E861-4108-8123-C2B9754943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0A94CE-E3A1-4B10-93FB-DEA5E9DC46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58D237-062E-422B-B9A5-96DF7A5C9E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09D3165-953D-490E-82BD-CA636F0B73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D05C373-CA79-498A-BE04-C189C48789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3A30A1B-20E1-418C-B943-4F5AAE5A3E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225E780-B173-4C69-B093-66479DED22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0E60590-CA3B-4BAB-BE03-DFA3B9C5FB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ED927DD-80E5-4A2C-BDB4-E1DF91D83A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EA1202-190A-4841-83B1-4279F38764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416CA1-4B43-4FE1-B009-9B36D29577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8" name="矩形 9"/>
          <p:cNvSpPr/>
          <p:nvPr userDrawn="1">
            <p:custDataLst>
              <p:tags r:id="rId1"/>
            </p:custDataLst>
          </p:nvPr>
        </p:nvSpPr>
        <p:spPr>
          <a:xfrm>
            <a:off x="0" y="-9054"/>
            <a:ext cx="12192000" cy="6867054"/>
          </a:xfrm>
          <a:prstGeom prst="rect">
            <a:avLst/>
          </a:prstGeom>
          <a:gradFill flip="none" rotWithShape="1">
            <a:gsLst>
              <a:gs pos="0">
                <a:schemeClr val="accent4">
                  <a:lumMod val="60000"/>
                  <a:lumOff val="40000"/>
                </a:schemeClr>
              </a:gs>
              <a:gs pos="100000">
                <a:schemeClr val="accent4">
                  <a:lumMod val="60000"/>
                  <a:lumOff val="40000"/>
                  <a:alpha val="0"/>
                </a:schemeClr>
              </a:gs>
            </a:gsLst>
            <a:lin ang="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55" name="@svg_bg2_封面" descr="C:/Users/kingsoft/AppData/Local/Temp/fig2wpp/@svg_bg2_封面.svg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0" y="0"/>
            <a:ext cx="12188825" cy="6858000"/>
          </a:xfrm>
          <a:prstGeom prst="rect">
            <a:avLst/>
          </a:prstGeom>
        </p:spPr>
      </p:pic>
      <p:pic>
        <p:nvPicPr>
          <p:cNvPr id="2097157" name="@png2x_01_封面" descr="C:/Users/kingsoft/AppData/Local/Temp/fig2wpp/@png2x_01_封面.png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-3175" y="0"/>
            <a:ext cx="12188825" cy="6858000"/>
          </a:xfrm>
          <a:prstGeom prst="rect">
            <a:avLst/>
          </a:prstGeom>
        </p:spPr>
      </p:pic>
      <p:sp>
        <p:nvSpPr>
          <p:cNvPr id="1048670" name="标题 1"/>
          <p:cNvSpPr>
            <a:spLocks noGrp="1"/>
          </p:cNvSpPr>
          <p:nvPr>
            <p:ph type="ctrTitle" hasCustomPrompt="1"/>
            <p:custDataLst>
              <p:tags r:id="rId6"/>
            </p:custDataLst>
          </p:nvPr>
        </p:nvSpPr>
        <p:spPr>
          <a:xfrm>
            <a:off x="1014730" y="2591670"/>
            <a:ext cx="6861187" cy="1418335"/>
          </a:xfrm>
          <a:noFill/>
        </p:spPr>
        <p:txBody>
          <a:bodyPr wrap="square" anchor="t">
            <a:normAutofit/>
          </a:bodyPr>
          <a:lstStyle>
            <a:lvl1pPr algn="l">
              <a:lnSpc>
                <a:spcPct val="100000"/>
              </a:lnSpc>
              <a:defRPr sz="6400" b="0">
                <a:solidFill>
                  <a:schemeClr val="tx2"/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单击编辑标题</a:t>
            </a:r>
            <a:endParaRPr lang="zh-CN" altLang="en-US"/>
          </a:p>
        </p:txBody>
      </p:sp>
      <p:sp>
        <p:nvSpPr>
          <p:cNvPr id="1048672" name="副标题 2"/>
          <p:cNvSpPr>
            <a:spLocks noGrp="1"/>
          </p:cNvSpPr>
          <p:nvPr>
            <p:ph type="subTitle" idx="1" hasCustomPrompt="1"/>
            <p:custDataLst>
              <p:tags r:id="rId7"/>
            </p:custDataLst>
          </p:nvPr>
        </p:nvSpPr>
        <p:spPr>
          <a:xfrm>
            <a:off x="1014730" y="1334530"/>
            <a:ext cx="6860933" cy="1142224"/>
          </a:xfrm>
          <a:noFill/>
        </p:spPr>
        <p:txBody>
          <a:bodyPr wrap="square" anchor="b">
            <a:normAutofit/>
          </a:bodyPr>
          <a:lstStyle>
            <a:lvl1pPr marL="0" indent="0" algn="l">
              <a:lnSpc>
                <a:spcPct val="100000"/>
              </a:lnSpc>
              <a:buNone/>
              <a:defRPr sz="2400" b="0">
                <a:solidFill>
                  <a:schemeClr val="tx2"/>
                </a:solidFill>
                <a:latin typeface="+mn-ea"/>
                <a:ea typeface="+mn-ea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单击此处编辑副标题</a:t>
            </a:r>
            <a:endParaRPr lang="zh-CN" altLang="en-US"/>
          </a:p>
        </p:txBody>
      </p:sp>
      <p:sp>
        <p:nvSpPr>
          <p:cNvPr id="1048674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6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78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80" name="文本占位符 23"/>
          <p:cNvSpPr>
            <a:spLocks noGrp="1"/>
          </p:cNvSpPr>
          <p:nvPr>
            <p:ph type="body" sz="quarter" idx="17" hasCustomPrompt="1"/>
            <p:custDataLst>
              <p:tags r:id="rId11"/>
            </p:custDataLst>
          </p:nvPr>
        </p:nvSpPr>
        <p:spPr>
          <a:xfrm>
            <a:off x="1014730" y="4169663"/>
            <a:ext cx="6787780" cy="1353807"/>
          </a:xfrm>
          <a:noFill/>
        </p:spPr>
        <p:txBody>
          <a:bodyPr wrap="square"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2000" b="0">
                <a:solidFill>
                  <a:schemeClr val="tx2"/>
                </a:solidFill>
                <a:latin typeface="+mn-ea"/>
                <a:ea typeface="+mn-ea"/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wrap="square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84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048686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0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692" name="矩形 2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8882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59" name="@png2x_目录" descr="C:/Users/kingsoft/AppData/Local/Temp/fig2wpp/@png2x_目录.png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0" y="0"/>
            <a:ext cx="12188825" cy="2130425"/>
          </a:xfrm>
          <a:prstGeom prst="rect">
            <a:avLst/>
          </a:prstGeom>
        </p:spPr>
      </p:pic>
      <p:sp>
        <p:nvSpPr>
          <p:cNvPr id="1048694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1014984" y="640080"/>
            <a:ext cx="10158984" cy="896112"/>
          </a:xfrm>
          <a:noFill/>
        </p:spPr>
        <p:txBody>
          <a:bodyPr wrap="square" anchor="ctr">
            <a:normAutofit/>
          </a:bodyPr>
          <a:lstStyle>
            <a:lvl1pPr algn="r">
              <a:defRPr sz="5400" b="0">
                <a:solidFill>
                  <a:schemeClr val="tx2"/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96" name="日期占位符 6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8" name="页脚占位符 7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0" name="灯片编号占位符 8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02" name="矩形 2"/>
          <p:cNvSpPr/>
          <p:nvPr userDrawn="1">
            <p:custDataLst>
              <p:tags r:id="rId1"/>
            </p:custDataLst>
          </p:nvPr>
        </p:nvSpPr>
        <p:spPr>
          <a:xfrm>
            <a:off x="0" y="-9054"/>
            <a:ext cx="12192000" cy="6867054"/>
          </a:xfrm>
          <a:prstGeom prst="rect">
            <a:avLst/>
          </a:prstGeom>
          <a:gradFill flip="none" rotWithShape="1">
            <a:gsLst>
              <a:gs pos="0">
                <a:schemeClr val="accent4">
                  <a:lumMod val="60000"/>
                  <a:lumOff val="40000"/>
                </a:schemeClr>
              </a:gs>
              <a:gs pos="100000">
                <a:schemeClr val="accent4">
                  <a:lumMod val="60000"/>
                  <a:lumOff val="40000"/>
                  <a:alpha val="0"/>
                </a:schemeClr>
              </a:gs>
            </a:gsLst>
            <a:lin ang="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61" name="@svg_bg4" descr="C:/Users/kingsoft/AppData/Local/Temp/fig2wpp/@svg_bg4.svg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3175" y="0"/>
            <a:ext cx="12188825" cy="6858000"/>
          </a:xfrm>
          <a:prstGeom prst="rect">
            <a:avLst/>
          </a:prstGeom>
        </p:spPr>
      </p:pic>
      <p:pic>
        <p:nvPicPr>
          <p:cNvPr id="2097163" name="@png2x" descr="C:/Users/kingsoft/AppData/Local/Temp/fig2wpp/@png2x.png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6350" y="0"/>
            <a:ext cx="12188825" cy="6858000"/>
          </a:xfrm>
          <a:prstGeom prst="rect">
            <a:avLst/>
          </a:prstGeom>
        </p:spPr>
      </p:pic>
      <p:sp>
        <p:nvSpPr>
          <p:cNvPr id="1048704" name="标题 1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>
          <a:xfrm>
            <a:off x="2943860" y="3042181"/>
            <a:ext cx="8229600" cy="2265897"/>
          </a:xfrm>
          <a:noFill/>
        </p:spPr>
        <p:txBody>
          <a:bodyPr wrap="square" anchor="t">
            <a:normAutofit/>
          </a:bodyPr>
          <a:lstStyle>
            <a:lvl1pPr algn="r">
              <a:defRPr sz="4400" b="0">
                <a:solidFill>
                  <a:schemeClr val="tx2"/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6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8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710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12" name="文本占位符 7"/>
          <p:cNvSpPr>
            <a:spLocks noGrp="1"/>
          </p:cNvSpPr>
          <p:nvPr>
            <p:ph type="body" sz="quarter" idx="13" hasCustomPrompt="1"/>
            <p:custDataLst>
              <p:tags r:id="rId10"/>
            </p:custDataLst>
          </p:nvPr>
        </p:nvSpPr>
        <p:spPr>
          <a:xfrm>
            <a:off x="1014730" y="1014730"/>
            <a:ext cx="10158730" cy="1795377"/>
          </a:xfrm>
          <a:noFill/>
        </p:spPr>
        <p:txBody>
          <a:bodyPr wrap="square" anchor="t">
            <a:normAutofit/>
          </a:bodyPr>
          <a:lstStyle>
            <a:lvl1pPr marL="0" indent="0" algn="r">
              <a:buNone/>
              <a:defRPr sz="9400" b="0">
                <a:solidFill>
                  <a:schemeClr val="accent1"/>
                </a:solidFill>
                <a:latin typeface="+mj-ea"/>
                <a:ea typeface="+mj-ea"/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1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6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1014984" y="1929160"/>
            <a:ext cx="4824984" cy="4248439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04871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348984" y="1929160"/>
            <a:ext cx="4824984" cy="4248439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048720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4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2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1014984" y="457200"/>
            <a:ext cx="10158984" cy="1069848"/>
          </a:xfrm>
          <a:noFill/>
        </p:spPr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8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1014984" y="1624588"/>
            <a:ext cx="4802061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30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1014984" y="2262127"/>
            <a:ext cx="4802061" cy="3927535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048732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348259" y="1624588"/>
            <a:ext cx="4825710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34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348259" y="2262127"/>
            <a:ext cx="4825710" cy="3927535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048736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0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4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noFill/>
        </p:spPr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4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6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8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50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048758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0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2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6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1014984" y="457200"/>
            <a:ext cx="10158984" cy="1069848"/>
          </a:xfrm>
          <a:noFill/>
        </p:spPr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66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1014984" y="1658138"/>
            <a:ext cx="10158984" cy="576000"/>
          </a:xfrm>
        </p:spPr>
        <p:txBody>
          <a:bodyPr wrap="square" anchor="t">
            <a:normAutofit/>
          </a:bodyPr>
          <a:lstStyle>
            <a:lvl1pPr marL="0" indent="0">
              <a:buNone/>
              <a:defRPr sz="20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单击此处编辑副标题</a:t>
            </a:r>
            <a:endParaRPr lang="zh-CN" altLang="en-US"/>
          </a:p>
        </p:txBody>
      </p:sp>
      <p:sp>
        <p:nvSpPr>
          <p:cNvPr id="1048768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0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2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774" name="矩形 2"/>
          <p:cNvSpPr/>
          <p:nvPr userDrawn="1">
            <p:custDataLst>
              <p:tags r:id="rId1"/>
            </p:custDataLst>
          </p:nvPr>
        </p:nvSpPr>
        <p:spPr>
          <a:xfrm>
            <a:off x="0" y="-9054"/>
            <a:ext cx="12192000" cy="6867054"/>
          </a:xfrm>
          <a:prstGeom prst="rect">
            <a:avLst/>
          </a:prstGeom>
          <a:gradFill flip="none" rotWithShape="1">
            <a:gsLst>
              <a:gs pos="0">
                <a:schemeClr val="accent4">
                  <a:lumMod val="60000"/>
                  <a:lumOff val="40000"/>
                </a:schemeClr>
              </a:gs>
              <a:gs pos="100000">
                <a:schemeClr val="accent4">
                  <a:lumMod val="60000"/>
                  <a:lumOff val="40000"/>
                  <a:alpha val="0"/>
                </a:schemeClr>
              </a:gs>
            </a:gsLst>
            <a:lin ang="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65" name="@svg_bg2" descr="C:/Users/kingsoft/AppData/Local/Temp/fig2wpp/@svg_bg2.svg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3175" y="0"/>
            <a:ext cx="12188825" cy="6858000"/>
          </a:xfrm>
          <a:prstGeom prst="rect">
            <a:avLst/>
          </a:prstGeom>
        </p:spPr>
      </p:pic>
      <p:pic>
        <p:nvPicPr>
          <p:cNvPr id="2097167" name="@png2x" descr="C:/Users/kingsoft/AppData/Local/Temp/fig2wpp/@png2x.png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0" y="0"/>
            <a:ext cx="12188825" cy="6858000"/>
          </a:xfrm>
          <a:prstGeom prst="rect">
            <a:avLst/>
          </a:prstGeom>
        </p:spPr>
      </p:pic>
      <p:sp>
        <p:nvSpPr>
          <p:cNvPr id="1048776" name="标题 1"/>
          <p:cNvSpPr>
            <a:spLocks noGrp="1"/>
          </p:cNvSpPr>
          <p:nvPr>
            <p:ph type="ctrTitle"/>
            <p:custDataLst>
              <p:tags r:id="rId6"/>
            </p:custDataLst>
          </p:nvPr>
        </p:nvSpPr>
        <p:spPr>
          <a:xfrm>
            <a:off x="1014984" y="606577"/>
            <a:ext cx="10158984" cy="2958491"/>
          </a:xfrm>
          <a:noFill/>
        </p:spPr>
        <p:txBody>
          <a:bodyPr wrap="square" anchor="b">
            <a:normAutofit/>
          </a:bodyPr>
          <a:lstStyle>
            <a:lvl1pPr algn="ctr">
              <a:lnSpc>
                <a:spcPct val="100000"/>
              </a:lnSpc>
              <a:defRPr sz="6400" b="0">
                <a:solidFill>
                  <a:schemeClr val="tx2"/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78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0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2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84" name="文本占位符 23"/>
          <p:cNvSpPr>
            <a:spLocks noGrp="1"/>
          </p:cNvSpPr>
          <p:nvPr>
            <p:ph type="body" sz="quarter" idx="17" hasCustomPrompt="1"/>
            <p:custDataLst>
              <p:tags r:id="rId10"/>
            </p:custDataLst>
          </p:nvPr>
        </p:nvSpPr>
        <p:spPr>
          <a:xfrm>
            <a:off x="1014984" y="3758184"/>
            <a:ext cx="10158984" cy="1962392"/>
          </a:xfrm>
          <a:noFill/>
        </p:spPr>
        <p:txBody>
          <a:bodyPr wrap="square" anchor="t">
            <a:normAutofit/>
          </a:bodyPr>
          <a:lstStyle>
            <a:lvl1pPr marL="0" indent="0" algn="ctr">
              <a:lnSpc>
                <a:spcPct val="100000"/>
              </a:lnSpc>
              <a:buNone/>
              <a:defRPr sz="1800" b="0">
                <a:solidFill>
                  <a:schemeClr val="tx2"/>
                </a:solidFill>
                <a:latin typeface="+mj-ea"/>
                <a:ea typeface="+mj-ea"/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67.xml" /><Relationship Id="rId13" Type="http://schemas.openxmlformats.org/officeDocument/2006/relationships/image" Target="../media/image1.png" /><Relationship Id="rId14" Type="http://schemas.openxmlformats.org/officeDocument/2006/relationships/tags" Target="../tags/tag68.xml" /><Relationship Id="rId15" Type="http://schemas.openxmlformats.org/officeDocument/2006/relationships/tags" Target="../tags/tag69.xml" /><Relationship Id="rId16" Type="http://schemas.openxmlformats.org/officeDocument/2006/relationships/tags" Target="../tags/tag70.xml" /><Relationship Id="rId17" Type="http://schemas.openxmlformats.org/officeDocument/2006/relationships/tags" Target="../tags/tag71.xml" /><Relationship Id="rId18" Type="http://schemas.openxmlformats.org/officeDocument/2006/relationships/tags" Target="../tags/tag72.xml" /><Relationship Id="rId19" Type="http://schemas.openxmlformats.org/officeDocument/2006/relationships/tags" Target="../tags/tag73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74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矩形 6"/>
          <p:cNvSpPr/>
          <p:nvPr userDrawn="1">
            <p:custDataLst>
              <p:tags r:id="rId12"/>
            </p:custDataLst>
          </p:nvPr>
        </p:nvSpPr>
        <p:spPr>
          <a:xfrm>
            <a:off x="0" y="-9054"/>
            <a:ext cx="12192000" cy="6867054"/>
          </a:xfrm>
          <a:prstGeom prst="rect">
            <a:avLst/>
          </a:prstGeom>
          <a:gradFill flip="none" rotWithShape="1">
            <a:gsLst>
              <a:gs pos="0">
                <a:schemeClr val="accent4">
                  <a:lumMod val="60000"/>
                  <a:lumOff val="40000"/>
                </a:schemeClr>
              </a:gs>
              <a:gs pos="100000">
                <a:schemeClr val="accent4">
                  <a:lumMod val="60000"/>
                  <a:lumOff val="40000"/>
                  <a:alpha val="0"/>
                </a:schemeClr>
              </a:gs>
            </a:gsLst>
            <a:lin ang="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53" name="@svg_bg3" descr="C:/Users/kingsoft/AppData/Local/Temp/fig2wpp/@svg_bg3.svg"/>
          <p:cNvPicPr>
            <a:picLocks noChangeAspect="1"/>
          </p:cNvPicPr>
          <p:nvPr userDrawn="1"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-31955" y="-9054"/>
            <a:ext cx="12188825" cy="6858000"/>
          </a:xfrm>
          <a:prstGeom prst="rect">
            <a:avLst/>
          </a:prstGeom>
        </p:spPr>
      </p:pic>
      <p:sp>
        <p:nvSpPr>
          <p:cNvPr id="1048656" name="标题占位符 1"/>
          <p:cNvSpPr>
            <a:spLocks noGrp="1"/>
          </p:cNvSpPr>
          <p:nvPr>
            <p:ph type="title"/>
            <p:custDataLst>
              <p:tags r:id="rId15"/>
            </p:custDataLst>
          </p:nvPr>
        </p:nvSpPr>
        <p:spPr>
          <a:xfrm>
            <a:off x="1014984" y="457200"/>
            <a:ext cx="10158984" cy="1069848"/>
          </a:xfrm>
          <a:prstGeom prst="rect">
            <a:avLst/>
          </a:prstGeom>
          <a:noFill/>
        </p:spPr>
        <p:txBody>
          <a:bodyPr vert="horz" wrap="square" lIns="0" tIns="0" rIns="0" bIns="0" rtlCol="0" anchor="ctr">
            <a:normAutofit/>
          </a:bodyPr>
          <a:lstStyle/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8" name="文本占位符 2"/>
          <p:cNvSpPr>
            <a:spLocks noGrp="1"/>
          </p:cNvSpPr>
          <p:nvPr>
            <p:ph type="body" idx="1"/>
            <p:custDataLst>
              <p:tags r:id="rId16"/>
            </p:custDataLst>
          </p:nvPr>
        </p:nvSpPr>
        <p:spPr>
          <a:xfrm>
            <a:off x="1014984" y="1773936"/>
            <a:ext cx="10158984" cy="4187952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0" name="日期占位符 3"/>
          <p:cNvSpPr>
            <a:spLocks noGrp="1"/>
          </p:cNvSpPr>
          <p:nvPr>
            <p:ph type="dt" sz="half" idx="2"/>
            <p:custDataLst>
              <p:tags r:id="rId17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汉仪正圆-75W"/>
                <a:ea typeface="汉仪正圆-75W" panose="00020600040101010101" charset="-122"/>
                <a:cs typeface="汉仪正圆-75W" panose="00020600040101010101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页脚占位符 4"/>
          <p:cNvSpPr>
            <a:spLocks noGrp="1"/>
          </p:cNvSpPr>
          <p:nvPr>
            <p:ph type="ftr" sz="quarter" idx="3"/>
            <p:custDataLst>
              <p:tags r:id="rId18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汉仪正圆-75W"/>
                <a:ea typeface="汉仪正圆-75W" panose="00020600040101010101" charset="-122"/>
                <a:cs typeface="汉仪正圆-75W" panose="00020600040101010101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5"/>
          <p:cNvSpPr>
            <a:spLocks noGrp="1"/>
          </p:cNvSpPr>
          <p:nvPr>
            <p:ph type="sldNum" sz="quarter" idx="4"/>
            <p:custDataLst>
              <p:tags r:id="rId19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汉仪正圆-75W"/>
                <a:ea typeface="汉仪正圆-75W" panose="00020600040101010101" charset="-122"/>
                <a:cs typeface="汉仪正圆-75W" panose="00020600040101010101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20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9940" r:id="rId2"/>
    <p:sldLayoutId id="2147489941" r:id="rId3"/>
    <p:sldLayoutId id="2147489942" r:id="rId4"/>
    <p:sldLayoutId id="2147489943" r:id="rId5"/>
    <p:sldLayoutId id="2147489944" r:id="rId6"/>
    <p:sldLayoutId id="2147489945" r:id="rId7"/>
    <p:sldLayoutId id="2147489946" r:id="rId8"/>
    <p:sldLayoutId id="2147489947" r:id="rId9"/>
    <p:sldLayoutId id="2147489948" r:id="rId10"/>
    <p:sldLayoutId id="2147489949" r:id="rId11"/>
  </p:sldLayoutIdLst>
  <p:transition/>
  <p:timing/>
  <p:txStyles>
    <p:titleStyle>
      <a:lvl1pPr algn="ctr" defTabSz="914400" rtl="0" eaLnBrk="1" latinLnBrk="0" hangingPunct="1">
        <a:lnSpc>
          <a:spcPct val="100000"/>
        </a:lnSpc>
        <a:spcBef>
          <a:spcPct val="0"/>
        </a:spcBef>
        <a:buNone/>
        <a:defRPr lang="zh-CN" altLang="en-US" sz="3400" b="0" kern="1200">
          <a:solidFill>
            <a:schemeClr val="tx2"/>
          </a:solidFill>
          <a:latin typeface="+mj-ea"/>
          <a:ea typeface="+mj-ea"/>
          <a:cs typeface="汉仪正圆-75W" panose="00020600040101010101" charset="-122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1800" b="0" kern="1200">
          <a:solidFill>
            <a:schemeClr val="tx2"/>
          </a:solidFill>
          <a:latin typeface="+mn-ea"/>
          <a:ea typeface="+mn-ea"/>
          <a:cs typeface="汉仪正圆-75W" panose="00020600040101010101" charset="-122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b="0" kern="1200">
          <a:solidFill>
            <a:schemeClr val="tx2"/>
          </a:solidFill>
          <a:latin typeface="+mn-ea"/>
          <a:ea typeface="+mn-ea"/>
          <a:cs typeface="汉仪正圆-75W" panose="00020600040101010101" charset="-122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b="0" kern="1200">
          <a:solidFill>
            <a:schemeClr val="tx2"/>
          </a:solidFill>
          <a:latin typeface="+mn-ea"/>
          <a:ea typeface="+mn-ea"/>
          <a:cs typeface="汉仪正圆-75W" panose="00020600040101010101" charset="-122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b="0" kern="1200">
          <a:solidFill>
            <a:schemeClr val="tx2"/>
          </a:solidFill>
          <a:latin typeface="+mn-ea"/>
          <a:ea typeface="+mn-ea"/>
          <a:cs typeface="汉仪正圆-75W" panose="00020600040101010101" charset="-122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200" b="0" kern="1200">
          <a:solidFill>
            <a:schemeClr val="tx2"/>
          </a:solidFill>
          <a:latin typeface="+mn-ea"/>
          <a:ea typeface="+mn-ea"/>
          <a:cs typeface="汉仪正圆-75W" panose="00020600040101010101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75.xml" /><Relationship Id="rId3" Type="http://schemas.openxmlformats.org/officeDocument/2006/relationships/tags" Target="../tags/tag76.xml" /><Relationship Id="rId4" Type="http://schemas.openxmlformats.org/officeDocument/2006/relationships/tags" Target="../tags/tag77.xml" /><Relationship Id="rId5" Type="http://schemas.openxmlformats.org/officeDocument/2006/relationships/tags" Target="../tags/tag7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87.xml" /><Relationship Id="rId11" Type="http://schemas.openxmlformats.org/officeDocument/2006/relationships/tags" Target="../tags/tag88.xml" /><Relationship Id="rId12" Type="http://schemas.openxmlformats.org/officeDocument/2006/relationships/tags" Target="../tags/tag89.xml" /><Relationship Id="rId13" Type="http://schemas.openxmlformats.org/officeDocument/2006/relationships/tags" Target="../tags/tag90.xml" /><Relationship Id="rId2" Type="http://schemas.openxmlformats.org/officeDocument/2006/relationships/tags" Target="../tags/tag79.xml" /><Relationship Id="rId3" Type="http://schemas.openxmlformats.org/officeDocument/2006/relationships/tags" Target="../tags/tag80.xml" /><Relationship Id="rId4" Type="http://schemas.openxmlformats.org/officeDocument/2006/relationships/tags" Target="../tags/tag81.xml" /><Relationship Id="rId5" Type="http://schemas.openxmlformats.org/officeDocument/2006/relationships/tags" Target="../tags/tag82.xml" /><Relationship Id="rId6" Type="http://schemas.openxmlformats.org/officeDocument/2006/relationships/tags" Target="../tags/tag83.xml" /><Relationship Id="rId7" Type="http://schemas.openxmlformats.org/officeDocument/2006/relationships/tags" Target="../tags/tag84.xml" /><Relationship Id="rId8" Type="http://schemas.openxmlformats.org/officeDocument/2006/relationships/tags" Target="../tags/tag85.xml" /><Relationship Id="rId9" Type="http://schemas.openxmlformats.org/officeDocument/2006/relationships/tags" Target="../tags/tag86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1502102133001112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 3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1014730" y="2591670"/>
            <a:ext cx="6861187" cy="1418335"/>
          </a:xfrm>
        </p:spPr>
        <p:txBody>
          <a:bodyPr wrap="square">
            <a:normAutofit fontScale="90000"/>
          </a:bodyPr>
          <a:lstStyle/>
          <a:p>
            <a:r>
              <a:rPr lang="zh-CN" altLang="en-US"/>
              <a:t>新媒体编辑年度工作总结PPT大纲</a:t>
            </a:r>
            <a:endParaRPr lang="zh-CN" altLang="en-US"/>
          </a:p>
        </p:txBody>
      </p:sp>
      <p:sp>
        <p:nvSpPr>
          <p:cNvPr id="1048650" name="副标题 4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>
          <a:xfrm>
            <a:off x="1014983" y="1334530"/>
            <a:ext cx="6860933" cy="1142224"/>
          </a:xfrm>
        </p:spPr>
        <p:txBody>
          <a:bodyPr wrap="square">
            <a:normAutofit/>
          </a:bodyPr>
          <a:lstStyle/>
          <a:p>
            <a:r>
              <a:rPr lang="zh-CN" altLang="en-US"/>
              <a:t>添加文档副标题</a:t>
            </a:r>
            <a:endParaRPr lang="zh-CN" altLang="en-US"/>
          </a:p>
        </p:txBody>
      </p:sp>
      <p:sp>
        <p:nvSpPr>
          <p:cNvPr id="1048652" name="文本占位符 5"/>
          <p:cNvSpPr>
            <a:spLocks noGrp="1"/>
          </p:cNvSpPr>
          <p:nvPr>
            <p:ph type="body" sz="quarter" idx="17"/>
            <p:custDataLst>
              <p:tags r:id="rId4"/>
            </p:custDataLst>
          </p:nvPr>
        </p:nvSpPr>
        <p:spPr>
          <a:xfrm>
            <a:off x="1088136" y="4169663"/>
            <a:ext cx="6787780" cy="1353807"/>
          </a:xfrm>
        </p:spPr>
        <p:txBody>
          <a:bodyPr wrap="square">
            <a:normAutofit/>
          </a:bodyPr>
          <a:lstStyle/>
          <a:p>
            <a:r>
              <a:rPr lang="zh-CN" altLang="en-US"/>
              <a:t>汇报人：XX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00" name="序号"/>
          <p:cNvSpPr txBox="1"/>
          <p:nvPr>
            <p:custDataLst>
              <p:tags r:id="rId2"/>
            </p:custDataLst>
          </p:nvPr>
        </p:nvSpPr>
        <p:spPr>
          <a:xfrm>
            <a:off x="1446510" y="2708930"/>
            <a:ext cx="753913" cy="1080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>
                <a:solidFill>
                  <a:schemeClr val="accent1"/>
                </a:solidFill>
                <a:latin typeface="+mj-ea"/>
                <a:ea typeface="+mj-ea"/>
                <a:cs typeface="汉仪正圆-75W" panose="00020600040101010101" charset="-122"/>
              </a:rPr>
              <a:t>01</a:t>
            </a:r>
            <a:endParaRPr lang="en-US" sz="3600">
              <a:solidFill>
                <a:schemeClr val="accent1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02" name="项标题"/>
          <p:cNvSpPr txBox="1"/>
          <p:nvPr>
            <p:custDataLst>
              <p:tags r:id="rId3"/>
            </p:custDataLst>
          </p:nvPr>
        </p:nvSpPr>
        <p:spPr>
          <a:xfrm>
            <a:off x="2464075" y="2708930"/>
            <a:ext cx="3557016" cy="1080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altLang="en-US" sz="2400" spc="300">
                <a:solidFill>
                  <a:schemeClr val="tx2"/>
                </a:solidFill>
                <a:latin typeface="+mj-ea"/>
                <a:ea typeface="+mj-ea"/>
                <a:cs typeface="汉仪正圆-75W" panose="00020600040101010101" charset="-122"/>
              </a:rPr>
              <a:t>添加目录项标题</a:t>
            </a:r>
            <a:endParaRPr lang="zh-CN" altLang="en-US" sz="2400" spc="300">
              <a:solidFill>
                <a:schemeClr val="tx2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04" name="序号"/>
          <p:cNvSpPr txBox="1"/>
          <p:nvPr>
            <p:custDataLst>
              <p:tags r:id="rId4"/>
            </p:custDataLst>
          </p:nvPr>
        </p:nvSpPr>
        <p:spPr>
          <a:xfrm>
            <a:off x="6170910" y="2708930"/>
            <a:ext cx="753913" cy="1080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>
                <a:solidFill>
                  <a:schemeClr val="accent1"/>
                </a:solidFill>
                <a:latin typeface="+mj-ea"/>
                <a:ea typeface="+mj-ea"/>
                <a:cs typeface="汉仪正圆-75W" panose="00020600040101010101" charset="-122"/>
              </a:rPr>
              <a:t>02</a:t>
            </a:r>
            <a:endParaRPr lang="en-US" sz="3600">
              <a:solidFill>
                <a:schemeClr val="accent1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06" name="项标题"/>
          <p:cNvSpPr txBox="1"/>
          <p:nvPr>
            <p:custDataLst>
              <p:tags r:id="rId5"/>
            </p:custDataLst>
          </p:nvPr>
        </p:nvSpPr>
        <p:spPr>
          <a:xfrm>
            <a:off x="7188475" y="2708930"/>
            <a:ext cx="3557016" cy="1080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altLang="en-US" sz="2400" spc="300">
                <a:solidFill>
                  <a:schemeClr val="tx2"/>
                </a:solidFill>
                <a:latin typeface="+mj-ea"/>
                <a:ea typeface="+mj-ea"/>
                <a:cs typeface="汉仪正圆-75W" panose="00020600040101010101" charset="-122"/>
              </a:rPr>
              <a:t>工作总结概述</a:t>
            </a:r>
            <a:endParaRPr lang="zh-CN" altLang="en-US" sz="2400" spc="300">
              <a:solidFill>
                <a:schemeClr val="tx2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08" name="序号"/>
          <p:cNvSpPr txBox="1"/>
          <p:nvPr>
            <p:custDataLst>
              <p:tags r:id="rId6"/>
            </p:custDataLst>
          </p:nvPr>
        </p:nvSpPr>
        <p:spPr>
          <a:xfrm>
            <a:off x="6170910" y="3967920"/>
            <a:ext cx="753913" cy="1080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>
                <a:solidFill>
                  <a:schemeClr val="accent1"/>
                </a:solidFill>
                <a:latin typeface="+mj-ea"/>
                <a:ea typeface="+mj-ea"/>
                <a:cs typeface="汉仪正圆-75W" panose="00020600040101010101" charset="-122"/>
              </a:rPr>
              <a:t>04</a:t>
            </a:r>
            <a:endParaRPr lang="en-US" sz="3600">
              <a:solidFill>
                <a:schemeClr val="accent1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10" name="项标题"/>
          <p:cNvSpPr txBox="1"/>
          <p:nvPr>
            <p:custDataLst>
              <p:tags r:id="rId7"/>
            </p:custDataLst>
          </p:nvPr>
        </p:nvSpPr>
        <p:spPr>
          <a:xfrm>
            <a:off x="7188475" y="3967920"/>
            <a:ext cx="3557016" cy="1080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altLang="en-US" sz="2400" spc="300">
                <a:solidFill>
                  <a:schemeClr val="tx2"/>
                </a:solidFill>
                <a:latin typeface="+mj-ea"/>
                <a:ea typeface="+mj-ea"/>
                <a:cs typeface="汉仪正圆-75W" panose="00020600040101010101" charset="-122"/>
              </a:rPr>
              <a:t>工作展望</a:t>
            </a:r>
            <a:endParaRPr lang="zh-CN" altLang="en-US" sz="2400" spc="300">
              <a:solidFill>
                <a:schemeClr val="tx2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12" name="序号"/>
          <p:cNvSpPr txBox="1"/>
          <p:nvPr>
            <p:custDataLst>
              <p:tags r:id="rId8"/>
            </p:custDataLst>
          </p:nvPr>
        </p:nvSpPr>
        <p:spPr>
          <a:xfrm>
            <a:off x="1446510" y="3967920"/>
            <a:ext cx="753913" cy="1080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>
                <a:solidFill>
                  <a:schemeClr val="accent1"/>
                </a:solidFill>
                <a:latin typeface="+mj-ea"/>
                <a:ea typeface="+mj-ea"/>
                <a:cs typeface="汉仪正圆-75W" panose="00020600040101010101" charset="-122"/>
              </a:rPr>
              <a:t>03</a:t>
            </a:r>
            <a:endParaRPr lang="en-US" sz="3600">
              <a:solidFill>
                <a:schemeClr val="accent1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14" name="项标题"/>
          <p:cNvSpPr txBox="1"/>
          <p:nvPr>
            <p:custDataLst>
              <p:tags r:id="rId9"/>
            </p:custDataLst>
          </p:nvPr>
        </p:nvSpPr>
        <p:spPr>
          <a:xfrm>
            <a:off x="2464075" y="3967920"/>
            <a:ext cx="3557016" cy="1080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altLang="en-US" sz="2400" spc="300">
                <a:solidFill>
                  <a:schemeClr val="tx2"/>
                </a:solidFill>
                <a:latin typeface="+mj-ea"/>
                <a:ea typeface="+mj-ea"/>
                <a:cs typeface="汉仪正圆-75W" panose="00020600040101010101" charset="-122"/>
              </a:rPr>
              <a:t>工作总结正文</a:t>
            </a:r>
            <a:endParaRPr lang="zh-CN" altLang="en-US" sz="2400" spc="300">
              <a:solidFill>
                <a:schemeClr val="tx2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16" name="序号"/>
          <p:cNvSpPr txBox="1"/>
          <p:nvPr>
            <p:custDataLst>
              <p:tags r:id="rId10"/>
            </p:custDataLst>
          </p:nvPr>
        </p:nvSpPr>
        <p:spPr>
          <a:xfrm>
            <a:off x="1446510" y="5226911"/>
            <a:ext cx="753913" cy="1080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>
                <a:solidFill>
                  <a:schemeClr val="accent1"/>
                </a:solidFill>
                <a:latin typeface="+mj-ea"/>
                <a:ea typeface="+mj-ea"/>
                <a:cs typeface="汉仪正圆-75W" panose="00020600040101010101" charset="-122"/>
              </a:rPr>
              <a:t>05</a:t>
            </a:r>
            <a:endParaRPr lang="en-US" sz="3600">
              <a:solidFill>
                <a:schemeClr val="accent1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18" name="项标题"/>
          <p:cNvSpPr txBox="1"/>
          <p:nvPr>
            <p:custDataLst>
              <p:tags r:id="rId11"/>
            </p:custDataLst>
          </p:nvPr>
        </p:nvSpPr>
        <p:spPr>
          <a:xfrm>
            <a:off x="2464075" y="5226911"/>
            <a:ext cx="3557016" cy="1080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altLang="en-US" sz="2400" spc="300">
                <a:solidFill>
                  <a:schemeClr val="tx2"/>
                </a:solidFill>
                <a:latin typeface="+mj-ea"/>
                <a:ea typeface="+mj-ea"/>
                <a:cs typeface="汉仪正圆-75W" panose="00020600040101010101" charset="-122"/>
              </a:rPr>
              <a:t>工作总结PPT设计建议</a:t>
            </a:r>
            <a:endParaRPr lang="zh-CN" altLang="en-US" sz="2400" spc="300">
              <a:solidFill>
                <a:schemeClr val="tx2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20" name="标题"/>
          <p:cNvSpPr>
            <a:spLocks noGrp="1"/>
          </p:cNvSpPr>
          <p:nvPr>
            <p:ph type="title"/>
            <p:custDataLst>
              <p:tags r:id="rId12"/>
            </p:custDataLst>
          </p:nvPr>
        </p:nvSpPr>
        <p:spPr>
          <a:xfrm>
            <a:off x="1014984" y="640080"/>
            <a:ext cx="10158984" cy="896112"/>
          </a:xfrm>
          <a:noFill/>
        </p:spPr>
        <p:txBody>
          <a:bodyPr wrap="square" anchor="ctr">
            <a:normAutofit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</p:spTree>
    <p:custDataLst>
      <p:tags r:id="rId13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https://d.book118.com/515021021330011120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1418"/>
  <p:tag name="KSO_WM_TEMPLATE_MASTER_TYPE" val="0"/>
  <p:tag name="KSO_WM_TEMPLATE_SUBCATEGORY" val="29"/>
  <p:tag name="KSO_WM_TEMPLATE_THUMBS_INDEX" val="1、9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标题"/>
  <p:tag name="KSO_WM_UNIT_TYPE" val="a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副标题"/>
  <p:tag name="KSO_WM_UNIT_TYPE" val="b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3"/>
</p:tagLst>
</file>

<file path=ppt/tags/tag78.xml><?xml version="1.0" encoding="utf-8"?>
<p:tagLst xmlns:p="http://schemas.openxmlformats.org/presentationml/2006/main">
  <p:tag name="KSO_WM_BEAUTIFY_FLAG" val="#wm#"/>
  <p:tag name="KSO_WM_SLIDE_ID" val="custom20231418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1418"/>
  <p:tag name="KSO_WM_TEMPLATE_MASTER_TYPE" val="0"/>
  <p:tag name="KSO_WM_TEMPLATE_SUBCATEGORY" val="29"/>
  <p:tag name="KSO_WM_TEMPLATE_THUMBS_INDEX" val="1、9"/>
</p:tagLst>
</file>

<file path=ppt/tags/tag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5*l_h_i*1_1_1"/>
  <p:tag name="KSO_WM_UNIT_INDEX" val="1_1_1"/>
  <p:tag name="KSO_WM_UNIT_LAYERLEVEL" val="1_1_1"/>
  <p:tag name="KSO_WM_UNIT_SUBTYPE" val="d"/>
  <p:tag name="KSO_WM_UNIT_TYPE" val="l_h_i"/>
</p:tagLst>
</file>

<file path=ppt/tags/tag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5*l_h_i*1_2_1"/>
  <p:tag name="KSO_WM_UNIT_INDEX" val="1_2_1"/>
  <p:tag name="KSO_WM_UNIT_LAYERLEVEL" val="1_1_1"/>
  <p:tag name="KSO_WM_UNIT_SUBTYPE" val="d"/>
  <p:tag name="KSO_WM_UNIT_TYPE" val="l_h_i"/>
</p:tagLst>
</file>

<file path=ppt/tags/tag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5*l_h_i*1_4_1"/>
  <p:tag name="KSO_WM_UNIT_INDEX" val="1_4_1"/>
  <p:tag name="KSO_WM_UNIT_LAYERLEVEL" val="1_1_1"/>
  <p:tag name="KSO_WM_UNIT_SUBTYPE" val="d"/>
  <p:tag name="KSO_WM_UNIT_TYPE" val="l_h_i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5*l_h_i*1_3_1"/>
  <p:tag name="KSO_WM_UNIT_INDEX" val="1_3_1"/>
  <p:tag name="KSO_WM_UNIT_LAYERLEVEL" val="1_1_1"/>
  <p:tag name="KSO_WM_UNIT_SUBTYPE" val="d"/>
  <p:tag name="KSO_WM_UNIT_TYPE" val="l_h_i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5*l_h_i*1_5_1"/>
  <p:tag name="KSO_WM_UNIT_INDEX" val="1_5_1"/>
  <p:tag name="KSO_WM_UNIT_LAYERLEVEL" val="1_1_1"/>
  <p:tag name="KSO_WM_UNIT_SUBTYPE" val="d"/>
  <p:tag name="KSO_WM_UNIT_TYPE" val="l_h_i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90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1418_5"/>
  <p:tag name="KSO_WM_SLIDE_INDEX" val="5"/>
  <p:tag name="KSO_WM_SLIDE_ITEM_CNT" val="5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1418"/>
  <p:tag name="KSO_WM_TEMPLATE_MASTER_TYPE" val="0"/>
  <p:tag name="KSO_WM_TEMPLATE_SUBCATEGORY" val="29"/>
</p:tagLst>
</file>

<file path=ppt/tags/tag9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389">
      <a:dk1>
        <a:sysClr val="windowText" lastClr="000000"/>
      </a:dk1>
      <a:lt1>
        <a:sysClr val="window" lastClr="FFFFFF"/>
      </a:lt1>
      <a:dk2>
        <a:srgbClr val="0F3656"/>
      </a:dk2>
      <a:lt2>
        <a:srgbClr val="CBE7FE"/>
      </a:lt2>
      <a:accent1>
        <a:srgbClr val="FB7C07"/>
      </a:accent1>
      <a:accent2>
        <a:srgbClr val="ECB938"/>
      </a:accent2>
      <a:accent3>
        <a:srgbClr val="FC5A3A"/>
      </a:accent3>
      <a:accent4>
        <a:srgbClr val="3590DB"/>
      </a:accent4>
      <a:accent5>
        <a:srgbClr val="41CCFD"/>
      </a:accent5>
      <a:accent6>
        <a:srgbClr val="C83DFF"/>
      </a:accent6>
      <a:hlink>
        <a:srgbClr val="658BD5"/>
      </a:hlink>
      <a:folHlink>
        <a:srgbClr val="A16AA5"/>
      </a:folHlink>
    </a:clrScheme>
    <a:fontScheme name="自定义 79">
      <a:majorFont>
        <a:latin typeface="汉仪粗圆简"/>
        <a:ea typeface="汉仪粗圆简"/>
        <a:cs typeface="Arial"/>
      </a:majorFont>
      <a:minorFont>
        <a:latin typeface="汉仪正圆-75W"/>
        <a:ea typeface="汉仪正圆-45W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15</Paragraphs>
  <Slides>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baseType="lpstr" size="9">
      <vt:lpstr>Arial</vt:lpstr>
      <vt:lpstr>Calibri</vt:lpstr>
      <vt:lpstr>汉仪粗圆简</vt:lpstr>
      <vt:lpstr>汉仪正圆-75W</vt:lpstr>
      <vt:lpstr>汉仪正圆-45W</vt:lpstr>
      <vt:lpstr>Office Theme</vt:lpstr>
      <vt:lpstr>新媒体编辑年度工作总结PPT大纲</vt:lpstr>
      <vt:lpstr>目录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2024-09-23T15:48:51.057</cp:lastPrinted>
  <dcterms:created xsi:type="dcterms:W3CDTF">2024-09-23T07:48:51Z</dcterms:created>
  <dcterms:modified xsi:type="dcterms:W3CDTF">2024-09-23T07:48:53Z</dcterms:modified>
</cp:coreProperties>
</file>