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65240-742B-4610-BA6A-5EEFE587C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07DE7-1AEE-410E-8EAC-D4A3A5398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6BAA6-41C5-43CA-804C-E1BB1720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D9F78-F973-4B34-9DE2-72587DD3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80467-93E3-4D33-9645-BFE72BCC9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FC27A-2CA2-4524-9ACF-3FEB93E87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2C70A1-C770-4BB8-87ED-EE216965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8D07F-6241-46F8-A712-26B02C532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D68F3-63A5-4778-8276-5B074CC3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8390F-9116-4FA0-8E5B-ED6A86DFF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BD2FD-5D5A-49ED-99DE-F1973F434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210230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《型平板天线阵》PPT课件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天线阵列的基本概念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型平板天线阵的原理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型平板天线阵的设计与实现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型平板天线阵的应用案例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型平板天线阵的未来发展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天线阵列的基本概念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天线阵列是由两个或多个天线元组成的阵列，每个天线元都可以独立接收和发送信号。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通过天线元之间的相位和幅度调整，实现信号的定向发送和接收，提高信号的增益和抗干扰能力。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天线阵列的定义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线阵、面阵、立体阵等。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按形状分类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相控阵、频率扫描阵、多波束阵等。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被动阵、主动阵等。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按工作方式分类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天线阵列的分类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用于移动通信、卫星通信、雷达等领域的信号接收和发送。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用于观测宇宙中的射电信号，如射电望远镜。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射电天文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292" b="20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用于雷达侦察、电子战、通信等领域，实现信号的定向发送和接收，提高信号的抗干扰能力和保密性。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天线阵列的应用场景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型平板天线阵的原理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73" r="2507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平板天线阵由多个平板天线单元组成，每个天线单元具有相同的结构和尺寸。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天线单元通常采用金属材料制成，具有良好的导电性能。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天线单元的形状可以是矩形、圆形或其他形状，具体取决于设计要求和应用场景。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型平板天线阵的构造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当电磁波入射到平板天线阵上时，每个天线单元产生感应电流，从而形成磁场和电场。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通过调整每个天线单元的相位和振幅，可以控制整个天线阵的辐射方向和增益。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通过使用多个天线单元，可以形成波束赋形和波束扫描，从而实现定向通信和信号增强。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81" r="1018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型平板天线阵的工作原理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平板天线阵由多个相同的平板天线单元组成，结构简单，易于实现和维护。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由于采用批量生产方式，因此成本较低，适合大规模应用。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成本低廉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平板天线阵可以安装在墙壁、窗户或室外支架上，安装方便。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易于安装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通过改变天线单元的数量、排列方式和相位，可以灵活地调整天线阵的辐射特性和方向性。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型平板天线阵的特点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型平板天线阵的设计与实现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https://d.book118.com/515021023004011104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2024-09-13T16:16:47.930</cp:lastPrinted>
  <dcterms:created xsi:type="dcterms:W3CDTF">2024-09-13T08:16:47Z</dcterms:created>
  <dcterms:modified xsi:type="dcterms:W3CDTF">2024-09-13T08:16:49Z</dcterms:modified>
</cp:coreProperties>
</file>