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D1B8A-E586-4030-901A-F506C0ACF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63376-83A4-4AA2-86E9-26652ABF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25FFC-0BB1-4DD6-82AC-2823D9503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41C3F-8A46-4967-B3E1-CD3F435F8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95F4F-1D40-4BB7-88EC-41673E1A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543C32-3B32-4D3C-B6BE-8C11E4004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F3229-239E-41A7-BA03-2D347F87B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878BE-BF0C-4566-9CC4-10909C78B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86B59-1DE3-4A74-A663-AA0B3352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4DC00-34E8-479A-B904-53B44039C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85C9B-9E28-4763-B1FA-2305122A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2400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物业管理概论(第二版)物业管理概述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物业服务企业组织结构与运营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前期介入与规划设计阶段参与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房屋设备设施维护管理策略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环境卫生整治和绿化美化工作部署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社区文化建设与居民自治推进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物业管理基本概念与原则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物业是指已经建成并投入使用的各类房屋及其与之相配套的设备、设施和场地，包括住宅、商业、工业、仓储等各类物业。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根据不同用途和功能，物业可分为居住物业、商业物业、工业物业、特殊物业等。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物业管理的目标是确保物业的正常使用功能，延长物业使用年限，实现物业的保值增值，同时为业主和租户提供高效、优质的服务。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物业管理公司的职责包括制定物业管理方案、负责物业维修养护、保障物业安全、处理业主投诉、协调各方面关系等。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物业管理目标与职责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物业管理的服务对象包括业主、租户和物业使用人等。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物业管理服务内容包括房屋及设施设备的维修养护、环境卫生管理、公共秩序维护、绿化管理、车辆停放管理、消防管理、物业档案管理等。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906" r="27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服务对象及内容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物业管理涉及的法律法规包括《物权法》、《物业管理条例》、《物业服务企业资质管理办法》等。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物业管理行业应遵循的标准包括《物业服务标准》、《物业服务收费管理办法》等，这些标准规范了物业管理的服务质量和收费标准。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物业服务企业组织结构与运营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根据企业性质和服务对象的不同，物业服务企业可分为房地产开发企业下属的物业服务公司、独立的物业服务公司、社区居委会下属的物业服务站等类型。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物业服务企业的类型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服务性、专业性、管理性、经营性和社会性等特点。其中，服务性是物业企业的本质特征，专业性体现在具备专业的知识和技能，管理性体现在对物业项目的日常管理，经营性体现在提供多种经营服务，社会性则体现在与业主、社区、政府等多方面的联系和互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组织结构设置原则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目标一致原则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物业服务企业的组织结构应与企业的发展目标保持一致，确保各部门和岗位的工作能够为实现企业目标提供支持。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企业应根据业务需求和规模，合理划分部门和岗位，明确各自的职责和权限，实现分工协作，提高工作效率。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精简高效原则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企业应优化组织结构，降低管理层次，简化管理流程，提高工作效率和响应速度。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稳定性与适应性相结合原则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企业的组织结构既要保持相对稳定，又要具有一定的灵活性和适应性，以便应对市场变化和业务需求的变化。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工程维修部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负责物业项目的日常维修、保养和管理工作，确保物业设施设备的正常运行和安全。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负责接待业主来访、处理业主投诉、收集业主意见和建议等，是物业服务企业与业主之间的桥梁和纽带。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秩序维护部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负责物业项目的安全保卫工作，维护公共秩序和治安环境。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负责企业的财务管理和会计核算工作，确保企业财务状况的健康和稳定。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负责物业项目的清洁、绿化和美化工作，为业主提供舒适、整洁的居住环境。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各部门职责划分与协作关系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某大型物业服务企业通过引入先进的信息化管理系统，实现了对物业项目的全面监控和智能化管理，提高了工作效率和服务质量。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某物业服务企业在员工培训和激励机制方面下足了功夫，通过定期培训和绩效考核，提高了员工的业务水平和工作积极性，为企业的发展注入了新的活力。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某社区物业服务站通过与业主委员会的紧密合作和良好沟通，成功解决了多项历史遗留问题，赢得了业主的信任和支持。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17" r="15717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优秀案例分享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前期介入与规划设计阶段参与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前期介入意义及作用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前期介入有利于优化设计，完善设计细节，提高房屋质量。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前期介入有助于及时了解项目情况，为后期物业管理打下基础。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通过前期介入，物业管理企业可以更好地了解业主需求，提供个性化服务。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875" r="7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参与项目可行性研究，对物业管理角度提出意见和建议。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参与规划设计方案的讨论和评审，关注物业管理的相关因素。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协助开发商或业主委员会选定物业服务企业，参与物业服务合同的起草和签订。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规划设计阶段参与流程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关键节点把控和注意事项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关键节点把控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在规划设计阶段，要重点关注房屋结构、设备设施、绿化景观等关键节点的设计，确保满足物业管理的要求。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在参与过程中，要注意与开发商、设计单位等相关方的沟通协调，确保物业管理企业的意见和建议得到充分重视和采纳。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https://d.book118.com/515024002003011114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2024-09-20T22:50:48.595</cp:lastPrinted>
  <dcterms:created xsi:type="dcterms:W3CDTF">2024-09-20T14:50:48Z</dcterms:created>
  <dcterms:modified xsi:type="dcterms:W3CDTF">2024-09-20T14:50:50Z</dcterms:modified>
</cp:coreProperties>
</file>