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D66C9-7AE7-493D-8621-AB36715AC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5E98C-B80B-48E9-8E57-4BBEF30F1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A39CE-582A-4E23-A36F-D2360DD8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24022-A629-4BB1-95C0-6645BC6CE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B03058-E08F-4EDF-B33F-FD15866D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A9406-B961-4DB5-B67D-711119EE1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ADA2F-3D30-49DF-AE73-3BA29E22C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F73A4-A618-442C-8319-97EA5B9D7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236A4-A513-4AF6-8025-579E2B04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1C174-894F-4B14-B323-C2C55379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12282-18C0-406F-9C1C-CBAAC595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313111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唐诗欣赏杜牧的秋夜将晓出篱门迎凉有感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诗歌内容解析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个人感悟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杜牧的诗歌以七言绝句著称，内容以咏史抒怀为主，其诗语言优美，意境深远。他的作品在唐代诗歌史上占有重要地位。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杜牧（785年－852年），字牧之，号樊川居士，京兆万年（今陕西西安）人。他是唐代著名的诗人、散文家，与李商隐并称“小李杜”。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杜牧的生平经历丰富，他曾历任淮南节度使掌书记、监察御史、宣州团练判官、殿中侍御史、内供奉、左补阙、史馆编撰、司勋员外郎以及黄、池、睦、湖等州刺史。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21698" b="21698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3088" b="13088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23960" b="23960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杜牧的生平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杜牧的诗歌在内容上反映了唐代社会的各种矛盾和问题，同时也表达了作者对历史和现实的深刻思考。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杜牧的诗歌风格独特，他的七言绝句尤为出色，被誉为“唐绝之冠”。他的作品对后世的诗歌创作产生了深远的影响。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518" b="215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杜牧的诗歌创作涉及咏史抒怀、山水田园、写景抒情等多个方面，其作品情感真挚，语言优美，意境深远。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杜牧的文学成就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杜牧生活在晚唐时期，当时国家正经历着政治和社会的动荡。这首诗创作于他旅居京城时，正值秋夜，他感受到了凉意，引发了他的感慨。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杜牧在诗中表达了自己对国家前途的忧虑，以及对人民苦难的同情。他通过描绘秋夜的凉意，暗示了社会的冷漠和人生的无常。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对国家前途的忧虑和对人民苦难的同情。杜牧在诗中表达了自己对国家前途的忧虑和对人民苦难的同情，体现了他的爱国情怀和人文关怀。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秋夜的凉意与人生的无常。杜牧通过描绘秋夜的凉意，暗示了人生的无常和社会的冷漠，表达了自己对人生的感慨。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自然与人生的融合。杜牧通过将自然景象与人生感慨相结合，展现了自然与人生的融合，使诗歌更具艺术感染力。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诗歌内容解析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杜牧的诗歌语言简练，不事雕琢，直抒胸臆，意蕴深厚。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他的诗歌语言自然流畅，不拘泥于格律，更注重表达情感和意境。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形象生动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杜牧善于运用形象的语言来描绘景物和表达思想，使诗歌更具有艺术感染力。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https://d.book118.com/515031311132011111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2024-09-17T04:42:02.986</cp:lastPrinted>
  <dcterms:created xsi:type="dcterms:W3CDTF">2024-09-16T20:42:03Z</dcterms:created>
  <dcterms:modified xsi:type="dcterms:W3CDTF">2024-09-16T20:42:04Z</dcterms:modified>
</cp:coreProperties>
</file>