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30B26-720B-47F6-9C46-9069F363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944B1-1E81-4060-AC18-FB807A29C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B14D5-902D-4580-A82F-436CBDF8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E1608-72D1-412C-BCBE-CB13EECFB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EA8CD-1B7A-4ACD-9D63-FF1E8E84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CB21B-F851-48D6-9B4B-9E31BA74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84847-072B-4764-A944-06C43DD8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ED67C-6E9C-41CD-A7FD-A341C7327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78069-9738-46C9-A229-9B5CD8DAA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79DF4-8EB3-46DF-A8C4-BF2235BF3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6C221-EBF0-4AD2-83B0-E94A30EE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3332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透析室护理知识培训PPT\n## 1.透析室护理的基本概念与重要性\n### 1.1透析室护理的定义与目的\n### 1.2透析室护理在肾脏疾病治疗中的作用\n### 1.3透析室护理与患者生活质量的关联\n## 2.透析室护理的基本流程与操作规范\n### 2.1血液透析的基本流程与操作规范\n### 2.2腹膜透析的基本流程与操作规范\n### 2.3护理操作中的注意事项与患者安全\n## 3.透析室护理中的并发症预防与处理\n### 3.1血液透析中的并发症预防与处理\n### 3.2腹膜透析中的并发症预防与处理\n### 3.3并发症预防与处理的实践案例分享\n## 4.透析室护理的团队协作与沟通\n### 4.1护理团队在透析室护理中的角色与分工\n### 4.2有效沟通在透析室护理中的应用\n### 4.3团队协作与沟通的实践案例分享\n## 5.透析室护理的质量监控与持续改进\n### 5.1透析室护理的质量监控指标与方法\n### 5.2透析室护理的持续改进策略与实践\n### 5.3质量监控与持续改进的实践案例分享\n## 6.透析室护理的未来发展趋势与挑战\n### 6.1透析室护理的技术创新与发展趋势\n### 6.2透析室护理的人力资源与管理挑战\n### 6.3未来发展趋势与挑战的实践案例分享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透析室护理知识培训PPT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透析室护理的基本概念与重要性</a:t>
            </a:r>
            <a:endParaRPr/>
          </a:p>
        </p:txBody>
      </p:sp>
      <p:sp>
        <p:nvSpPr>
          <p:cNvPr id="1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透析室护理是指为肾病患者提供专业护理服务的过程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确保患者在透析过程中的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安全与舒适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降低透析过程中的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生存率</a:t>
                </a:r>
                <a:endParaRPr/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透析室护理的目的是帮助患者维持生命，提高生活质量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治疗，清除患者体内的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毒素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，积极应对疾病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透析室护理的定义与目的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透析室护理是肾脏疾病治疗的重要组成部分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等手段相辅相成，共同控制病情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死亡率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透析室护理有助于患者适应生活和回归社会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与家庭和社会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必要的支持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透析室护理在肾脏疾病治疗中的作用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透析室护理质量直接影响患者的生活质量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护理质量高的透析室，患者的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患者在透析过程中的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得到提高</a:t>
                </a:r>
                <a:endParaRPr/>
              </a:p>
            </p:txBody>
          </p:sp>
        </p:grpSp>
        <p:grpSp>
          <p:nvGrpSpPr>
            <p:cNvPr id="22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通过护理干预，可以改善患者的心理状态和生活质量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调整心态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，积极应对疾病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与家庭和社会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必要的支持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透析室护理与患者生活质量的关联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透析室护理的基本流程与操作规范</a:t>
            </a:r>
            <a:endParaRPr/>
          </a:p>
        </p:txBody>
      </p:sp>
      <p:sp>
        <p:nvSpPr>
          <p:cNvPr id="23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耗材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齐全，性能良好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的生命体征，评估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透析指征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建立血管通路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血液流通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透析参数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血流量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透析液流量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透析过程安全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检查透析器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，结束透析过程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血液透析的基本流程与操作规范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腹膜透析前准备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透析耗材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齐全，性能良好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的生命体征，评估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透析指征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建立腹膜透析通路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导管植入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腹膜透析过程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透析液浓度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交换次数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透析过程安全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检查腹膜透析导管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腹膜透析后处理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排放透析液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，结束透析过程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腹膜透析的基本流程与操作规范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严格执行操作规程，确保患者安全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耗材使用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医疗废物处理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环境安全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密切观察患者病情，及时处理并发症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的变化，及时发现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</p:txBody>
          </p:sp>
          <p:pic>
            <p:nvPicPr>
              <p:cNvPr id="28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提供心理支持，减轻患者的焦虑和恐惧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正确认识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必要的支持</a:t>
                </a:r>
                <a:endParaRPr/>
              </a:p>
            </p:txBody>
          </p:sp>
          <p:pic>
            <p:nvPicPr>
              <p:cNvPr id="28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护理操作中的注意事项与患者安全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透析室护理中的并发症预防与处理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检查透析器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并发症处理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补充血容量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使用降压药物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更换透析耗材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更换透析器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处理管路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血液透析中的并发症预防与处理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超滤过多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检查腹膜透析导管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导管移位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堵塞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并发症处理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更换透析液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超滤过多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补充血容量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导管移位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调整导管位置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导管堵塞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腹膜透析中的并发症预防与处理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案例一：血液透析中低血压的处理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患者在透析过程中出现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低血压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，护士立即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调整透析参数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血流量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透析液流量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同时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补充血容量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经过处理，患者的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血压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逐渐回升，透析过程顺利完成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案例二：腹膜透析中腹膜炎的处理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患者在透析过程中出现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腹痛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等症状，护士怀疑为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腹膜炎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留取透析液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细菌培养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，同时采取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抗感染治疗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使用抗生素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经过治疗，患者的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得到缓解，透析过程恢复正常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案例三：导管堵塞的处理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患者在透析过程中出现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引流不畅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，护士怀疑为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导管堵塞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冲洗导管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，尝试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排除堵塞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如果冲洗无效，考虑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更换导管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，以保证透析的顺利进行</a:t>
            </a:r>
            <a:endParaRPr/>
          </a:p>
        </p:txBody>
      </p:sp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并发症预防与处理的实践案例分享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https://d.book118.com/515033324011011110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透析室护理知识培训PPT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2024-09-15T02:51:37.304</cp:lastPrinted>
  <dcterms:created xsi:type="dcterms:W3CDTF">2024-09-14T18:51:37Z</dcterms:created>
  <dcterms:modified xsi:type="dcterms:W3CDTF">2024-09-14T18:51:39Z</dcterms:modified>
</cp:coreProperties>
</file>