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925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1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6B667-E6D0-4618-8816-CF08BBC1D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6B85A-7939-4581-8068-08CB77E68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ED668-2424-4110-B229-B3A583956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86F89-6164-4DB3-A8D2-C0E34A60E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1982C-CED3-4EF8-8292-D7BCA26C0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521F26-E4B1-41B0-A93A-AADD113E3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48A5FE-8AF9-4100-9A59-8A943A33A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37A40-C010-4C16-874D-FD7C811AE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63628-CDDE-43D8-96EA-1CF193494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3F5DF-B9AD-4452-8D1D-B200F507B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54191-ECC0-4D45-AC88-6E08A50C3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0915" r:id="rId2"/>
    <p:sldLayoutId id="2147500916" r:id="rId3"/>
    <p:sldLayoutId id="2147500917" r:id="rId4"/>
    <p:sldLayoutId id="2147500918" r:id="rId5"/>
    <p:sldLayoutId id="2147500919" r:id="rId6"/>
    <p:sldLayoutId id="2147500920" r:id="rId7"/>
    <p:sldLayoutId id="2147500921" r:id="rId8"/>
    <p:sldLayoutId id="2147500922" r:id="rId9"/>
    <p:sldLayoutId id="2147500923" r:id="rId10"/>
    <p:sldLayoutId id="214750092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41204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互联网+大赛项目商业计划书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项目概述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市场分析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商业模式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营销策略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运营管理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https://d.book118.com/515041204240011040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互联网+大赛项目商业计划书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2024-08-31T22:15:54.794</cp:lastPrinted>
  <dcterms:created xsi:type="dcterms:W3CDTF">2024-08-31T14:15:54Z</dcterms:created>
  <dcterms:modified xsi:type="dcterms:W3CDTF">2024-08-31T14:15:57Z</dcterms:modified>
</cp:coreProperties>
</file>