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7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6ACC6-1DEE-47C5-99E4-2B42B411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446DC-87F7-404A-8B37-8B9D50F4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103C0-7113-4EB0-8431-4526C2EAC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538EF-CBC8-4758-8B01-4F3DA98BC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48B1C-A033-41E8-9FAB-0F3F70D3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8922C-BED7-48D2-B376-9CF81599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7038D-5A9B-4A66-942F-967BCC7CB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9BEE4-992C-4EC9-8E8F-A784D556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B18CC-E0AB-496A-AFF0-0918EF4E9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A8BAC-84FE-4A3C-ACBA-8BD9C160B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3D509-2D23-41FA-9157-D8AA1FED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36" r:id="rId2"/>
    <p:sldLayoutId id="2147484637" r:id="rId3"/>
    <p:sldLayoutId id="2147484638" r:id="rId4"/>
    <p:sldLayoutId id="2147484639" r:id="rId5"/>
    <p:sldLayoutId id="2147484640" r:id="rId6"/>
    <p:sldLayoutId id="2147484641" r:id="rId7"/>
    <p:sldLayoutId id="2147484642" r:id="rId8"/>
    <p:sldLayoutId id="2147484643" r:id="rId9"/>
    <p:sldLayoutId id="2147484644" r:id="rId10"/>
    <p:sldLayoutId id="21474846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4203204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机场运行职业生涯规划书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引言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职业发展路径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职业技能提升计划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自我认知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职业目标设定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职业生涯规划的意义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明确个人职业目标和发展方向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提高个人职业素养和能力水平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增强个人职业竞争力，实现职业成功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促进个人职业发展和企业可持续发展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机场运行行业的发展前景</a:t>
            </a:r>
            <a:endParaRPr lang="zh-CN" altLang="en-US"/>
          </a:p>
        </p:txBody>
      </p:sp>
      <p:sp>
        <p:nvSpPr>
          <p:cNvPr id="10491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行业发展趋势：分析全球和中国机场运行行业的发展趋势，包括旅客吞吐量、航班数量、航空安全等方面的变化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行业概述：介绍机场运行行业的定义、分类和重要性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行业前景展望：基于行业发展趋势，对机场运行行业的未来发展进行预测和展望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行业挑战与机遇：分析机场运行行业面临的挑战和机遇，如旅客需求多样化、航空安全压力、技术创新等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职业生涯规划的目标和意义</a:t>
            </a:r>
            <a:endParaRPr lang="zh-CN" altLang="en-US"/>
          </a:p>
        </p:txBody>
      </p:sp>
      <p:sp>
        <p:nvSpPr>
          <p:cNvPr id="10492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明确职业发展方向和目标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提高个人职业素养和能力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实现个人职业价值和成就感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促进个人和组织的共同发展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94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兴趣爱好：喜欢与人交流、旅游、阅读等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劣势：缺乏相关经验，需要不断学习和提升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职业目标：成为一名优秀的机场运行人员，为旅客提供优质服务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优势：具备良好的沟通能力和团队协作精神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职业兴趣和价值观</a:t>
            </a:r>
            <a:endParaRPr lang="zh-CN" altLang="en-US"/>
          </a:p>
        </p:txBody>
      </p:sp>
      <p:sp>
        <p:nvSpPr>
          <p:cNvPr id="1049490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职业兴趣：对机场运行相关职业有浓厚兴趣，愿意投入时间和精力去学习和提升自己的技能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94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价值观：注重安全、服务、团队合作和创新，认为这些是机场运行职业生涯中最重要的价值观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职业能力和潜力</a:t>
            </a:r>
            <a:endParaRPr lang="zh-CN" altLang="en-US"/>
          </a:p>
        </p:txBody>
      </p:sp>
      <p:sp>
        <p:nvSpPr>
          <p:cNvPr id="10495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学习能力：具备较强的学习能力和适应能力，能够不断学习和提升自己的专业水平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专业技能：熟练掌握机场运行管理、航班调度、安全检查等方面的专业技能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沟通能力：具备良好的沟通技巧和团队协作能力，能够与不同部门和人员有效沟通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创新能力：具备创新思维和解决问题的能力，能够不断探索新的方法和思路，提高工作效率和质量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职业目标设定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497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中期目标：在机场运行领域取得一定的成就，成为行业内的中坚力量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短期目标：成为机场运行领域的专业人才，具备扎实的专业知识和技能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长期目标：成为机场运行领域的专家，为机场的运行和发展做出贡献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人生目标：将自己的职业发展与人生规划相结合，实现个人价值和社会价值的统一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中期目标</a:t>
            </a:r>
            <a:endParaRPr lang="zh-CN" altLang="en-US"/>
          </a:p>
        </p:txBody>
      </p:sp>
      <p:sp>
        <p:nvSpPr>
          <p:cNvPr id="10497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掌握机场运行管理技能和知识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成为机场运行领域的专业人才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获得机场运行管理相关职位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实现个人职业发展和晋升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4985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成为机场运行领域的专家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获得高级管理职位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拓展国际业务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实现个人和职业发展目标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五 章</a:t>
            </a:r>
            <a:endParaRPr lang="zh-CN" altLang="en-US"/>
          </a:p>
        </p:txBody>
      </p:sp>
      <p:sp>
        <p:nvSpPr>
          <p:cNvPr id="10499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职业发展路径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0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机场运行行业的职业发展路径</a:t>
            </a:r>
            <a:endParaRPr lang="zh-CN" altLang="en-US"/>
          </a:p>
        </p:txBody>
      </p:sp>
      <p:sp>
        <p:nvSpPr>
          <p:cNvPr id="10500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2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初级岗位：如机场运行助理、机场运行操作员等，主要负责协助高级岗位完成机场运行工作。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中级岗位：如机场运行值班员、机场运行调度员等，负责独立承担机场运行工作，并协助高级岗位完成复杂任务。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3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高级岗位：如机场运行经理、机场运行总监等，负责全面管理和指导机场运行工作，制定和执行机场运行计划和政策。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4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职业发展路径：从初级岗位到高级岗位，逐步提升自己的能力和经验，最终成为机场运行行业的专家或领导者。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500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不同岗位的职业发展路径</a:t>
            </a:r>
            <a:endParaRPr lang="zh-CN" altLang="en-US"/>
          </a:p>
        </p:txBody>
      </p:sp>
      <p:sp>
        <p:nvSpPr>
          <p:cNvPr id="105009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9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09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运行控制人员：从初级到高级，逐步晋升为运行控制主管或经理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0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0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机场管理岗位：从初级到高级，逐步晋升为机场管理主管或经理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0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1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机场服务人员：从初级到高级，逐步晋升为机场服务主管或经理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1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1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机场安检人员：从初级到高级，逐步晋升为安检主管或经理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2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2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机场消防人员：从初级到高级，逐步晋升为消防主管或经理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2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2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机场地勤人员：从初级到高级，逐步晋升为地勤主管或经理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https://d.book118.com/515042032042011122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五 章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机场运行职业生涯规划书</vt:lpstr>
      <vt:lpstr>目录</vt:lpstr>
      <vt:lpstr>单击添加章节标题</vt:lpstr>
      <vt:lpstr>引言</vt:lpstr>
      <vt:lpstr>职业生涯规划的意义</vt:lpstr>
      <vt:lpstr>机场运行行业的发展前景</vt:lpstr>
      <vt:lpstr>职业生涯规划的目标和意义</vt:lpstr>
      <vt:lpstr>自我认知</vt:lpstr>
      <vt:lpstr>自我评估</vt:lpstr>
      <vt:lpstr>职业兴趣和价值观</vt:lpstr>
      <vt:lpstr>职业能力和潜力</vt:lpstr>
      <vt:lpstr>职业目标设定</vt:lpstr>
      <vt:lpstr>短期目标</vt:lpstr>
      <vt:lpstr>中期目标</vt:lpstr>
      <vt:lpstr>长期目标</vt:lpstr>
      <vt:lpstr>职业发展路径</vt:lpstr>
      <vt:lpstr>机场运行行业的职业发展路径</vt:lpstr>
      <vt:lpstr>不同岗位的职业发展路径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2024-09-25T14:48:23.237</cp:lastPrinted>
  <dcterms:created xsi:type="dcterms:W3CDTF">2024-09-25T06:48:23Z</dcterms:created>
  <dcterms:modified xsi:type="dcterms:W3CDTF">2024-09-25T06:48:25Z</dcterms:modified>
</cp:coreProperties>
</file>