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5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F051A-A77F-46FE-BA89-81DE8B86B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029F7-A549-452B-BD65-4016AB9F5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A51C5-9FB3-4C01-B83B-D9AE44EC6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137B5-EA7A-4ED9-9EF0-7465084D2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BD435-1515-48A3-8B5C-72D6EFB52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676A1-8786-492A-A456-A49D66C77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F2B79-CDC3-4B97-AE8E-C3EE609CE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D3DEB-E2E0-4FC2-A888-0F8EA1600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3D052-216E-4CB5-96B2-DB10B049E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463D4-C061-40D5-8C40-611F9C6A2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8F105-A04F-46A8-99CD-26E62A583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581" r:id="rId2"/>
    <p:sldLayoutId id="2147507582" r:id="rId3"/>
    <p:sldLayoutId id="2147507583" r:id="rId4"/>
    <p:sldLayoutId id="2147507584" r:id="rId5"/>
    <p:sldLayoutId id="2147507585" r:id="rId6"/>
    <p:sldLayoutId id="2147507586" r:id="rId7"/>
    <p:sldLayoutId id="2147507587" r:id="rId8"/>
    <p:sldLayoutId id="2147507588" r:id="rId9"/>
    <p:sldLayoutId id="2147507589" r:id="rId10"/>
    <p:sldLayoutId id="214750759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26" Type="http://schemas.openxmlformats.org/officeDocument/2006/relationships/tags" Target="../tags/tag259.xml" /><Relationship Id="rId27" Type="http://schemas.openxmlformats.org/officeDocument/2006/relationships/tags" Target="../tags/tag260.xml" /><Relationship Id="rId28" Type="http://schemas.openxmlformats.org/officeDocument/2006/relationships/tags" Target="../tags/tag261.xml" /><Relationship Id="rId29" Type="http://schemas.openxmlformats.org/officeDocument/2006/relationships/tags" Target="../tags/tag262.xml" /><Relationship Id="rId3" Type="http://schemas.openxmlformats.org/officeDocument/2006/relationships/tags" Target="../tags/tag236.xml" /><Relationship Id="rId30" Type="http://schemas.openxmlformats.org/officeDocument/2006/relationships/tags" Target="../tags/tag263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tags" Target="../tags/tag281.xml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18" Type="http://schemas.openxmlformats.org/officeDocument/2006/relationships/tags" Target="../tags/tag284.xml" /><Relationship Id="rId19" Type="http://schemas.openxmlformats.org/officeDocument/2006/relationships/tags" Target="../tags/tag285.xml" /><Relationship Id="rId2" Type="http://schemas.openxmlformats.org/officeDocument/2006/relationships/tags" Target="../tags/tag268.xml" /><Relationship Id="rId20" Type="http://schemas.openxmlformats.org/officeDocument/2006/relationships/tags" Target="../tags/tag286.xml" /><Relationship Id="rId21" Type="http://schemas.openxmlformats.org/officeDocument/2006/relationships/tags" Target="../tags/tag287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440402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/>
          </a:bodyPr>
          <a:lstStyle/>
          <a:p>
            <a:r>
              <a:rPr lang="zh-CN" altLang="en-US"/>
              <a:t>宠物商店详细设计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商店布局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商店环境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商品分类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服务项目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员工培训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营销策略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商店布局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入口与出口</a:t>
            </a:r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入口设计：醒目、易找，方便顾客进入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出口设计：清晰、便捷，避免顾客迷路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入口与出口的距离：保持适当距离，避免顾客拥挤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入口与出口的安全性：确保顾客的安全，避免意外发生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商品陈列区</a:t>
            </a:r>
            <a:endParaRPr lang="zh-CN" altLang="en-US"/>
          </a:p>
        </p:txBody>
      </p:sp>
      <p:sp>
        <p:nvSpPr>
          <p:cNvPr id="104906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商品分类：按照宠物种类、用品类型等进行分类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展示方式：采用货架、展示柜、展示台等方式展示商品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空间布局：合理规划商品陈列区的空间，保证商品展示效果和顾客购物体验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照明设计：采用合适的照明设备，保证商品展示效果和顾客购物体验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宠物护理区</a:t>
            </a:r>
            <a:endParaRPr lang="zh-CN" altLang="en-US"/>
          </a:p>
        </p:txBody>
      </p:sp>
      <p:sp>
        <p:nvSpPr>
          <p:cNvPr id="10491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宠物美容：提供洗澡、剪毛、修指甲等服务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宠物医疗：设置宠物医院，提供疫苗接种、疾病治疗等服务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宠物用品：销售宠物食品、玩具、用品等商品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宠物寄养：提供短期或长期的宠物寄养服务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顾客休息区</a:t>
            </a:r>
            <a:endParaRPr lang="zh-CN" altLang="en-US"/>
          </a:p>
        </p:txBody>
      </p:sp>
      <p:sp>
        <p:nvSpPr>
          <p:cNvPr id="10491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设计目的：为顾客提供舒适的休息环境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布局位置：商店内部一角，靠近窗户，光线充足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设施配置：舒适的座椅、茶几、杂志架、饮水机等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装饰风格：温馨、舒适，以宠物为主题，如宠物图案的抱枕、宠物照片墙等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商品分类</a:t>
            </a:r>
            <a:endParaRPr lang="zh-CN" altLang="en-US"/>
          </a:p>
        </p:txBody>
      </p:sp>
      <p:sp>
        <p:nvSpPr>
          <p:cNvPr id="10492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宠物食品</a:t>
            </a:r>
            <a:endParaRPr lang="zh-CN" altLang="en-US"/>
          </a:p>
        </p:txBody>
      </p:sp>
      <p:sp>
        <p:nvSpPr>
          <p:cNvPr id="10493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干粮：包括猫粮、狗粮等，营养均衡，易于储存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湿粮：包括罐头、鲜食等，口感好，但保质期较短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零食：包括饼干、肉干等，用于奖励和训练宠物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营养补充剂：包括维生素、矿物质等，用于补充宠物所需营养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宠物玩具</a:t>
            </a:r>
            <a:endParaRPr lang="zh-CN" altLang="en-US"/>
          </a:p>
        </p:txBody>
      </p:sp>
      <p:sp>
        <p:nvSpPr>
          <p:cNvPr id="104938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啮齿类玩具：跑轮、迷宫、啃咬棒等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9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鱼类玩具：浮圈、沉木、假水草等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9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鸟类玩具：秋千、吊环、啃咬棒等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9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爬行动物玩具：隧道、洞穴、攀爬架等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猫玩具：逗猫棒、猫抓板、猫爬架等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狗玩具：飞盘、球、咬绳等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宠物护理用品</a:t>
            </a:r>
            <a:endParaRPr lang="zh-CN" altLang="en-US"/>
          </a:p>
        </p:txBody>
      </p:sp>
      <p:sp>
        <p:nvSpPr>
          <p:cNvPr id="10494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宠物沐浴露：温和清洁，保护宠物皮肤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宠物洗发水：深层清洁，滋养宠物毛发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宠物护毛素：滋润宠物毛发，防止打结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宠物指甲剪：修剪宠物指甲，防止抓伤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宠物牙刷：清洁宠物牙齿，保持口腔健康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宠物耳螨药：治疗宠物耳螨，保持耳朵清洁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宠物服饰及配饰</a:t>
            </a:r>
            <a:endParaRPr lang="zh-CN" altLang="en-US"/>
          </a:p>
        </p:txBody>
      </p:sp>
      <p:sp>
        <p:nvSpPr>
          <p:cNvPr id="10495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宠物服装：根据宠物体型、品种设计，如狗狗T恤、猫咪连衣裙等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宠物鞋：保护宠物脚掌，防止受伤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宠物背包：方便携带宠物出行，增加宠物舒适度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宠物配饰：包括项圈、领结、帽子等，增加宠物时尚感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服务项目</a:t>
            </a:r>
            <a:endParaRPr lang="zh-CN" altLang="en-US"/>
          </a:p>
        </p:txBody>
      </p:sp>
      <p:sp>
        <p:nvSpPr>
          <p:cNvPr id="10496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宠物美容</a:t>
            </a:r>
            <a:endParaRPr lang="zh-CN" altLang="en-US"/>
          </a:p>
        </p:txBody>
      </p:sp>
      <p:sp>
        <p:nvSpPr>
          <p:cNvPr id="10496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宠物美容服务包括：洗澡、剪毛、修指甲、清洁耳朵等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提供个性化的美容方案，满足不同宠物主人的需求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宠物美容室的设计和布局要合理，保证宠物的安全和舒适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美容师的专业技能和经验是保证宠物美容质量的关键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宠物寄养</a:t>
            </a:r>
            <a:endParaRPr lang="zh-CN" altLang="en-US"/>
          </a:p>
        </p:txBody>
      </p:sp>
      <p:sp>
        <p:nvSpPr>
          <p:cNvPr id="10497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寄养服务介绍：提供宠物短期或长期寄养服务，包括喂食、清洁、医疗等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寄养环境：提供舒适、安全的寄养环境，包括独立的宠物房间、通风设施、消毒设施等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寄养服务流程：客户预约、宠物体检、签订寄养协议、宠物入住、日常照顾、宠物接送等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寄养注意事项：宠物的健康状况、疫苗注射情况、宠物的性格特点等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宠物训练</a:t>
            </a:r>
            <a:endParaRPr lang="zh-CN" altLang="en-US"/>
          </a:p>
        </p:txBody>
      </p:sp>
      <p:sp>
        <p:nvSpPr>
          <p:cNvPr id="10497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训练目的：提高宠物的服从性、社交能力和生活技能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训练内容：基本服从、社交礼仪、技能训练等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训练师：专业宠物训练师，具备丰富的经验和专业知识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训练方法：正面强化、奖励、惩罚等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https://d.book118.com/515044040220011100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4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MiSans Heavy</vt:lpstr>
      <vt:lpstr>汉仪正圆-75W</vt:lpstr>
      <vt:lpstr>汉仪正圆 55简</vt:lpstr>
      <vt:lpstr>Calibri Light</vt:lpstr>
      <vt:lpstr>微软雅黑</vt:lpstr>
      <vt:lpstr>宋体</vt:lpstr>
      <vt:lpstr>Wingdings</vt:lpstr>
      <vt:lpstr>Office Theme</vt:lpstr>
      <vt:lpstr>宠物商店详细设计</vt:lpstr>
      <vt:lpstr>目录</vt:lpstr>
      <vt:lpstr>商店布局</vt:lpstr>
      <vt:lpstr>入口与出口</vt:lpstr>
      <vt:lpstr>商品陈列区</vt:lpstr>
      <vt:lpstr>宠物护理区</vt:lpstr>
      <vt:lpstr>顾客休息区</vt:lpstr>
      <vt:lpstr>商品分类</vt:lpstr>
      <vt:lpstr>宠物食品</vt:lpstr>
      <vt:lpstr>宠物玩具</vt:lpstr>
      <vt:lpstr>宠物护理用品</vt:lpstr>
      <vt:lpstr>宠物服饰及配饰</vt:lpstr>
      <vt:lpstr>服务项目</vt:lpstr>
      <vt:lpstr>宠物美容</vt:lpstr>
      <vt:lpstr>宠物寄养</vt:lpstr>
      <vt:lpstr>宠物训练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2024-09-08T13:15:19.595</cp:lastPrinted>
  <dcterms:created xsi:type="dcterms:W3CDTF">2024-09-08T05:15:19Z</dcterms:created>
  <dcterms:modified xsi:type="dcterms:W3CDTF">2024-09-08T05:15:22Z</dcterms:modified>
</cp:coreProperties>
</file>