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7B64FD-73F6-4E47-B97A-4A02ABF463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B3A9C5-F82A-4CB8-97AF-B94A2C0374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514E3E-1FFA-4D86-A29A-782B6107D7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136DF9-3D39-4B25-A07F-B0660A61A7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FC692C8-10DA-462F-AABE-6FEEA260F4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D7ECE1-E59C-4288-A8B2-61438F9660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97EDA2F-7D4A-499A-B069-45DA10178B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875AFE-A46D-44D0-B2D0-E7D0973EEE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FFFD41-6EF1-4938-9EE4-348C50EE9B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713659-E75A-49DC-886F-0A3D69096F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D8448C-9199-4A1A-901F-DD42710E63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5044234240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剖宫产的护理查房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剖宫产概述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术前准备与护理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术中护理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术后护理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特殊情况护理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剖宫产概述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868" r="2486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剖宫产是一种通过切开腹部和子宫来取出胎儿的手术。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通常在无法通过自然分娩方式将胎儿娩出时使用，是一种紧急处理手段。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296" r="929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9676" r="39676"/>
          <a:stretch>
            <a:fillRect/>
          </a:stretch>
        </p:blipFill>
        <p:spPr>
          <a:xfrm>
            <a:off x="705451" y="1873250"/>
            <a:ext cx="2286001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9279" r="9279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剖宫产的适用情况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如横位、臀位等，无法正常分娩。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当胎儿出现缺氧、胎心异常等紧急情况时。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当产程进展缓慢或停止时，可能需要进行剖宫产。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当孕妇骨盆狭窄或存在畸形时，可能无法通过自然分娩方式娩出胎儿。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胎儿胎位异常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胎儿宫内窘迫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产程停滞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骨盆狭窄或畸形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出血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感染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麻醉并发症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其他并发症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剖宫产的并发症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手术过程中可能出现出血，严重时可能危及生命。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术后伤口和子宫可能发生感染，需要及时治疗。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如麻醉平面过高、全脊麻等，可能导致呼吸抑制、低血压等并发症。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如肠粘连、子宫内膜异位症等，可能影响再次妊娠。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术前准备与护理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2958" b="2295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术前评估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评估产妇身体状况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对产妇进行全面的身体检查，了解产妇的身高、体重、血压、血糖等指标，以及是否存在妊娠期并发症。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评估胎儿状况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通过胎心监测、超声检查等方式了解胎儿的生长发育情况，以及是否存在胎儿宫内窘迫等问题。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评估产妇心理状况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关注产妇的情绪状态，了解产妇对剖宫产手术的认知和心理需求，提供必要的心理疏导和支持。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确保手术室环境清洁、无菌，准备好手术所需器械、敷料等物品。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手术室准备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产妇准备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胎儿准备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875" r="16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协助产妇进行沐浴更衣，做好个人卫生工作，并指导产妇进行术前呼吸和放松训练。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对胎儿进行胎心监测，确保胎儿在手术过程中保持安全和稳定。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术前准备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向产妇介绍剖宫产手术的过程、注意事项和预期效果，缓解产妇的紧张情绪和焦虑心理。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958" r="15958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心理护理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向产妇说明术后可能出现的疼痛情况，并指导产妇如何应对疼痛，如使用镇痛泵等。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疼痛护理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根据产妇的身体状况和营养需求，指导产妇合理饮食，保证营养均衡。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营养与饮食护理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术前护理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术中护理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https://d.book118.com/515044234240011040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2024-08-31T22:16:57.849</cp:lastPrinted>
  <dcterms:created xsi:type="dcterms:W3CDTF">2024-08-31T14:16:57Z</dcterms:created>
  <dcterms:modified xsi:type="dcterms:W3CDTF">2024-08-31T14:17:00Z</dcterms:modified>
</cp:coreProperties>
</file>