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A804D4-7BFE-4A78-91C9-C1BB69FDED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48EDA7-1B0E-414C-BD13-EC298671AF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C3E2A9-F06C-406C-BFAB-20D799E5ED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0C649F-FBFF-4C44-AEBF-760BBF1B62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423AB1D-9C35-4DC0-A32A-984FC1FC10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6ED0822-DF91-4DFD-A9C4-45B78557B2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0E8F61C-86FE-42CE-9B23-AC0A780A8D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2FF10D-DAAD-4FD4-9004-EE0966897A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E88C62-724B-4548-AEB0-D332EDDF7F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25D677-9097-4A14-9B09-1BA097BAFE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FE9E7F-9122-4620-B61C-6C892D9DA7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5044304121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心理健康教育宣讲活动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心理健康的自我管理与维护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心理问题的识别与应对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867" r="138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心理健康是社会和谐稳定的基石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一个心理健康的个体更有可能成为积极的社会成员，为社会发展做出贡献。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心理健康是个人全面发展的基础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良好的心理健康有助于个人更好地应对生活中的挑战和压力，提高生活质量和工作效率。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心理健康与生理健康相互影响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心理健康问题可能导致身体疾病，而身体健康状况也会影响心理状态。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922" r="25922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心理健康问题普遍存在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据统计，全球约有3.8亿人患有抑郁症，焦虑症患者数量也呈上升趋势。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心理健康问题对个人和社会的影响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心理健康问题可能导致个人生活质量下降、工作效率降低、人际关系紧张等，同时也给家庭和社会带来负担。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缺乏足够的心理健康意识和资源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许多人对心理健康问题缺乏认识，或者不知道如何寻求帮助和支持。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当前心理健康问题现状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提高公众对心理健康问题的认识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通过宣讲活动，让更多的人了解心理健康问题的现状、原因和解决方法。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21292" r="21292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促进心理健康资源的整合与共享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宣讲活动可以汇聚各方资源，为有需要的人提供帮助和支持。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倡导全社会共同关注和支持心理健康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通过宣讲活动，呼吁政府、企业、学校和社会组织等各方面共同参与，推动心理健康事业的发展。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宣讲活动的目的和意义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心理健康基础知识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056" r="2905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心理健康是指个体在心理、情感和社交层面上的完好状态，包括情绪稳定、积极乐观、自我认知清晰、人际关系和谐等。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心理健康的标准包括认知正常、情绪稳定乐观、意志力健全、人格完整独立、自我评价客观、人际关系和谐等。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心理健康的定义与标准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136" r="513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常见的心理健康问题包括焦虑症、抑郁症、强迫症、恐惧症等心理障碍，以及自卑、孤独、压力等心理困扰。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这些心理问题可能由于个人经历、环境因素和生活压力等多种原因引发，对个体的生活质量和身心健康产生负面影响。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常见的心理健康问题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心理健康与生活质量密切相关，良好的心理健康有助于提高个体的工作效率、人际关系和社会适应能力，提升整体的生活质量。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心理健康问题可能导致个体工作表现下降、人际关系紧张，降低生活满意度和幸福感。因此，关注和维护心理健康对个体和社会都具有重要意义。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6226" r="622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心理健康与生活质量的关系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心理健康的自我管理与维护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https://d.book118.com/515044304121011101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2024-09-09T17:01:04.713</cp:lastPrinted>
  <dcterms:created xsi:type="dcterms:W3CDTF">2024-09-09T09:01:04Z</dcterms:created>
  <dcterms:modified xsi:type="dcterms:W3CDTF">2024-09-09T09:01:06Z</dcterms:modified>
</cp:coreProperties>
</file>