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8F1A3-F703-4562-BD92-CEEA142C5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9521D6-6EFA-4EB4-B6D9-CA68E07E8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6F61C-5B91-4432-925F-8383D66B2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848C8E-AA56-467E-A69A-5C2CB3427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B91C91-5081-480E-A38A-646F84CD7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A2098B-8015-43C2-A216-2CAFE2A0B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842F36-6878-45AA-B67F-F2312970D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8E1CBE-B199-46A7-BA52-33D916CDF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456B08-F1D4-4CF7-B42C-277D69D39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59FB7-3179-448F-898E-1301DEB95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E97F8-03A7-4AF3-93CF-E15F6F482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10114230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配电柜体项目实施方案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汇报人：xxxx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20xx-12-24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方案比较与选择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实施计划与时间表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资源需求与配置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效益评估与总结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当前配电柜体市场存在技术落后、效率低下、安全隐患等问题，亟需进行技术升级和改造。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随着智能电网和新能源的快速发展，对配电柜体的性能和功能提出了更高的要求。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客户需求多样化，对配电柜体的安全、可靠、智能化等方面提出了更高的期望。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11" r="29511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06" b="1806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1687468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27837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392850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52917" y="5024603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03507" y="1466691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提高配电柜体的技术水平和性能，满足市场和客户的多样化需求。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2583110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降低能耗和排放，提高能源利用效率，推动绿色可持续发展。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803507" y="3709611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提升企业核心竞争力，实现产业升级和转型。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803507" y="4805730"/>
            <a:ext cx="3618828" cy="807651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配电柜体项目实施方案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实施方案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满足特定需求、个性化设计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根据客户的具体需求，定制配电柜体，包括柜体的尺寸、结构、材质和颜色等，以满足客户的个性化需求。同时，定制配电柜体可以更好地适应特定的工作环境和应用场景，提高设备的使用效率和安全性。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方案一：定制配电柜体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通用性强、成本较低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提供标准配电柜体，具有较高的通用性和互换性，适用于大多数常规的配电系统和应用场景。标准配电柜体通常采用通用的尺寸和规格，易于采购和维修，成本相对较低。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方案二：标准配电柜体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智能化管理、高效节能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智能配电柜体集成了先进的传感器、控制器和通讯模块，可以实现配电系统的智能化管理和远程监控。通过实时监测和调整配电柜体的运行状态，智能配电柜体能够提高能源利用效率，降低能耗和运行成本，同时保证设备的安全稳定运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方案三：智能配电柜体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方案比较与选择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采用传统配电柜体，技术成熟，但可能无法满足现代电力需求。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采用智能配电柜体，技术先进，能够实现远程监控和自动化控制。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采用混合配电柜体，结合传统和智能技术，根据实际需求进行选择。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方案A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方案B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方案C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技术比较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成本较低，但可能存在维修和更新成本。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成本较高，但长期运营成本较低。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成本适中，介于A和B之间。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4292" r="24292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方案A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方案B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方案C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经济比较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风险较低，技术成熟，但可能无法应对突发情况。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风险较高，技术先进，但可能存在不稳定因素。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风险适中，介于A和B之间。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方案A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方案B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方案C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实施计划与时间表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定制配电柜体实施计划：根据客户需求，定制符合特定规格和性能要求的配电柜体。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8020" b="8020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计划一：定制配电柜体实施计划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2107399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203649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48431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188662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实施步骤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003041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需求调研：与客户沟通，明确具体需求和要求。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129542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设计开发：根据调研结果，进行配电柜体的设计、计算和优化。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计划一：定制配电柜体实施计划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按照设计图纸，进行柜体的加工和组装。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对成品进行严格的质量检测，确保符合要求。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将成品交付给客户，并协助完成验收工作。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根据项目复杂程度和客户需求，一般需要3-6个月。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3. 生产制造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4. 质量检测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5. 交付验收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计划一：定制配电柜体实施计划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https://d.book118.com/515101142303011034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2024-08-30T12:14:00.086</cp:lastPrinted>
  <dcterms:created xsi:type="dcterms:W3CDTF">2024-08-30T04:14:00Z</dcterms:created>
  <dcterms:modified xsi:type="dcterms:W3CDTF">2024-08-30T04:14:02Z</dcterms:modified>
</cp:coreProperties>
</file>