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B9870-0D55-4DD6-A906-470BE36D3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85793-2E9E-4488-A45C-F4E329FD6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7FF6F-6B0B-489B-8E76-2C9AFE1D9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074E4-DEC7-4259-A1A7-62A9A7C32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85F94F-4F80-4514-8D7A-5C2600D9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5EA06D-3A5C-4A79-9672-25B4DFD7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8CBE26-C02B-4E90-82DC-74848411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EA8F9-07A9-41AA-A681-ED584DBCE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5A7C2-0403-475D-873B-13E0C70D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7D3B0-768C-4AF5-BC7A-58B2A2EB7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6C89C-D56D-4014-881D-475569087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03014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大学生与签约派遣手续课件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大学生就业签约派遣概述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大学生就业签约派遣手续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大学生就业签约派遣注意事项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大学生就业签约派遣常见问题解答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大学生就业签约派遣案例分析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大学生就业签约派遣概述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什么是就业签约派遣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就业签约派遣是指大学生在毕业前与用人单位签订就业协议，并由学校或人才服务机构将学生的档案、户口等派遣到用人单位的过程。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这种制度旨在促进大学生就业，并为用人单位提供稳定的人才资源。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有利于大学生顺利实现就业，提高就业率。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有利于用人单位更好地选拔和培养人才，提高人才使用效率。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有利于学校更好地了解市场需求，提高人才培养质量。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就业签约派遣的意义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就业签约派遣的流程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学生与用人单位进行双向选择，达成就业意向。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学校或人才服务机构审核就业协议书，办理派遣手续。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学生与用人单位签订就业协议书，明确双方权利义务。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学生向用人单位报到，正式开始工作。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大学生就业签约派遣手续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就业协议书是大学生就业过程中的重要法律文件，用于明确毕业生和用人单位之间的权利和义务。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就业协议书由毕业生和用人单位共同签署，内容包括双方基本信息、工作职位、工作地点、工作时间、薪酬待遇、福利待遇等，是保障毕业生和用人单位权益的重要依据。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签订就业协议书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办理报到证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报到证是大学生就业后用于报到的证件，证明毕业生已经正式开始工作。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报到证由学校或教育部门颁发，内容包括毕业生姓名、身份证号、学历、工作单位等信息，是毕业生开始工作的必备证件。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户口迁移证是大学生就业后用于迁移户口的证件，将户口从学校所在地迁移至工作所在地。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户口迁移证由公安机关颁发，内容包括迁移人姓名、身份证号、户籍所在地、迁往地址等信息，是毕业生户口迁移的必备证件。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办理户口迁移证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https://d.book118.com/515103014132011034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2024-08-29T21:59:35.282</cp:lastPrinted>
  <dcterms:created xsi:type="dcterms:W3CDTF">2024-08-29T13:59:35Z</dcterms:created>
  <dcterms:modified xsi:type="dcterms:W3CDTF">2024-08-29T13:59:37Z</dcterms:modified>
</cp:coreProperties>
</file>