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72355-AC1D-4716-9B89-3D1C2A7C0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58E9A-4143-4547-AAE1-D244A8989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26817-33AF-44A8-A18B-3144B5B72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F742F-7886-4D89-9FA2-3A7CF6E80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18B871-79DB-433C-90F3-0328EC09A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860710-0DF7-4833-B3EF-9F7BFDF8B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F10341-1E70-4085-BB7C-863E1EBFB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10CCF-D462-4C32-AF5D-96CCE993B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18FFE-C858-461E-9698-A4D0E8B08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C6661-D1B5-47F5-ADBB-424AAB757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DE145-509A-498E-9B0E-2E354B4DF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03044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用户行为分析在网络营销中的应用策略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用户行为分析基础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用户行为分析在网络营销中的应用场景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基于用户行为分析的网络营销策略制定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挑战与机遇并存：未来发展趋势预测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提升营销效果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通过对用户行为进行深入分析，企业可以更加精准地了解用户需求，从而制定更加有效的营销策略，提高营销效果。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应对市场竞争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在激烈的市场竞争中，企业需要充分利用用户行为分析，发现市场趋势和用户需求变化，以便及时调整营销策略，保持竞争优势。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揭示用户需求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通过分析用户在网站或应用上的浏览、搜索、购买等行为，可以揭示用户的真实需求和偏好，为企业制定更加精准的营销策略提供有力支持。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发现用户行为模式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通过对用户行为数据的挖掘和分析，可以发现用户的行为模式和习惯，从而预测用户未来的行为，为企业制定有针对性的营销策略提供依据。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评估营销效果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通过对用户行为数据的分析，可以评估营销策略的效果，发现营销策略中存在的问题和不足，以便及时调整和优化营销策略，提高营销效果。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用户行为分析基础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用户在使用产品或服务过程中产生的所有动作和活动的总和。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包括浏览行为、搜索行为、购买行为、社交行为等。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通过日志文件、Web埋点、第三方数据统计工具等方式收集用户行为数据。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运用数据挖掘、机器学习等技术对数据进行清洗、整合、分析和挖掘。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用户画像构建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基于用户行为数据和其他相关信息，构建用户标签体系，形成用户画像。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用于精准营销、个性化推荐、产品优化等方面，提高营销效果和用户体验。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用户画像构建及应用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用户行为分析在网络营销中的应用场景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用户画像构建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通过分析用户历史行为数据，构建用户画像，包括兴趣、偏好、消费能力等维度。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推荐算法优化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基于用户画像和实时行为数据，优化推荐算法，提高推荐准确度和用户满意度。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A/B测试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通过A/B测试验证不同推荐策略的效果，持续改进个性化推荐系统。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个性化推荐系统设计与优化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根据用户行为数据和反馈，优化广告创意和设计，提高广告的吸引力和点击率。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投放效果评估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实时监测和分析广告投放效果数据，及时调整投放策略，提高广告ROI。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目标受众定位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通过分析用户行为数据，确定广告投放的目标受众群体，提高广告投放的精准度。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广告投放策略制定与调整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通过分析用户在社交媒体上的行为数据，洞察用户的兴趣和需求。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用户兴趣洞察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内容策略制定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875" r="4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社交媒体互动优化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基于用户兴趣和行为数据，制定有针对性的内容策略，提高内容的质量和吸引力。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根据用户行为数据和反馈，优化社交媒体互动方式，提高用户参与度和品牌认知度。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社交媒体运营及内容创作指导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通过分析用户在电商平台的购物行为数据，优化购物流程，提高用户购物体验。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购物流程优化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基于用户行为数据和消费习惯，制定个性化的营销策略，如优惠券、限时秒杀等，提高交易转化率。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通过用户行为数据分析，识别高价值用户群体，制定针对性的忠诚度提升计划，如会员权益、积分兑换等。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用户忠诚度提升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电商平台交易促进措施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https://d.book118.com/515103044104011041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2024-09-01T19:26:29.175</cp:lastPrinted>
  <dcterms:created xsi:type="dcterms:W3CDTF">2024-09-01T11:26:29Z</dcterms:created>
  <dcterms:modified xsi:type="dcterms:W3CDTF">2024-09-01T11:26:31Z</dcterms:modified>
</cp:coreProperties>
</file>