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1EA21-7031-4F45-9563-80E6B0BFD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DDBF9-B776-402A-A2F9-528A98B79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171D9-82B1-4019-8A3C-8B5D0D0A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CDA6F-CC4B-47CB-8FAA-BDEB46E84B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954E11-61AB-46BD-B93E-F0DFB8711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3A5F7-E027-442D-9EEE-1872ECA07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F3C7F9-F29F-4C3F-AC42-88AFA4955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83F36-74CF-4E88-AD6C-24165384BC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663470-C938-4B8A-80A3-67C10E46E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3E4A6A-856D-4AA0-B407-492F5F6A3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F9249-A755-4137-BAF2-554BAFBEB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103112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新手手部护理教程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手部清洁与保养基础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手部保湿与滋润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手部按摩与穴位刺激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手部防晒与防护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手部常见问题与解决方案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手部皮肤比其他部位的皮肤更薄，因此更容易受到外界刺激和损伤。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薄而敏感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6917" b="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容易干燥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容易老化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手部皮肤缺乏天然的油脂分泌，容易失去水分，导致干燥、粗糙和裂纹。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手部皮肤同样会随着年龄的增长而逐渐失去弹性和光泽。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手部皮肤的特点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手部健康状况不佳会影响到日常生活中的许多活动，如握持物品、操作工具、烹饪等。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影响日常活动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手部疼痛和不适会影响到工作、学习和生活，降低生活质量。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疼痛与不适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手部问题可能导致自卑和焦虑等心理问题，进一步影响生活质量。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增加心理压力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手部健康与生活质量的关系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手部护理与个人形象的关系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手部形象的重要性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手部作为人的“第二张脸”，其外观和状态对于个人形象有着重要的影响。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社交场合的关注点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在社交场合中，人们往往会注意到彼此的手部，因此保持良好的手部状态是必要的。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手部细节体现品质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手部的细节可以反映出一个人的生活习惯、卫生习惯和自我照顾程度，对于个人形象至关重要。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手部清洁与保养基础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177" b="1617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096" b="1409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正确的洗手方法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使用流动的清水打湿双手，水温不宜过高或过低，以舒适为宜。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取适量洗手液涂抹在手掌和指间，搓揉出泡沫。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用清水冲洗双手，确保洗手液残留物被完全冲洗掉。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用干净的毛巾或纸巾轻轻擦干双手，避免使用粗糙的毛巾以免刺激皮肤。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清水湿润双手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使用洗手液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清洗干净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擦干双手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避免选择含有酒精或其他刺激性成分的洗手液。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选择温和无刺激的洗手液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每次使用洗手液时，取适量涂抹在手掌和指间，避免浪费或使用过多。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适量使用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洗手液使用过于频繁可能会破坏皮肤表面的天然油脂，导致皮肤干燥。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避免频繁使用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洗手液应存放在干燥、阴凉处，避免阳光直射和高温。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注意洗手液的存放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洗手液的选择和使用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049" r="160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修剪指甲时，应保持平整、圆润，避免尖锐或不规则的边缘。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指甲修剪的基本原则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可以使用指甲护理产品如指甲油、护甲油等来保护指甲表面，增强光泽度。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指甲护理产品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定期修剪指甲，保持其长度适中，避免过长或过短对甲床造成损伤。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定期修剪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修剪指甲后，应使用棉签或牙签清理甲缝，防止污垢和细菌滋生。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注意甲缝清洁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指甲的修剪与保养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选择温和、无刺激的去角质产品，避免过度去角质导致皮肤受损。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选择温和的去角质产品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去角质的频率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注意力度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去角质后的护理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去角质的频率不宜过高，建议每周进行1-2次。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去角质时力度要适中，轻柔地按摩皮肤，避免过度用力导致皮肤疼痛或受损。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去角质后，应涂抹保湿霜或护手霜，以滋润皮肤并锁住水分。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手部去角质的注意事项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手部保湿与滋润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选择合适的保湿霜是手部护理的关键步骤，新手应了解保湿霜的主要成分和功效，以便为手部肌肤提供足够的滋润。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在选择保湿霜时，应关注含有天然滋润成分（如甘油、透明质酸、天然油脂等）的产品，这些成分能有效锁住水分，保持手部肌肤的湿润度。此外，根据个人肤质选择合适质地和保湿度的产品也很重要。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涂抹保湿霜时，应先清洁双手，然后取适量产品均匀涂抹于手部肌肤，特别注意指甲周围和指关节等易干燥部位，并轻轻按摩促进吸收。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保湿霜的选择和使用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手膜能为手部肌肤提供密集滋养，新手应了解手膜的使用方法和效果，以便在家进行有效的护理。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手膜前先清洁双手，然后按照产品说明敷上手膜，注意保持手膜平整且无气泡。敷膜时间一般为15-20分钟，不宜过长或过短。敷膜过程中可进行轻柔按摩，促进营养成分的吸收。使用后用清水洗净双手，再涂抹保湿霜以锁住水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手膜能为手部肌肤提供丰富的营养和水分，改善干燥、粗糙、细纹等问题，使双手更加柔软光滑。长期使用效果更佳。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手膜的使用方法和效果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https://d.book118.com/515103112021011121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2024-09-23T22:50:04.274</cp:lastPrinted>
  <dcterms:created xsi:type="dcterms:W3CDTF">2024-09-23T14:50:04Z</dcterms:created>
  <dcterms:modified xsi:type="dcterms:W3CDTF">2024-09-23T14:50:06Z</dcterms:modified>
</cp:coreProperties>
</file>