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A7E3F-2067-4A5E-A589-5A4F9CC51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F99E0-5481-44FD-8A34-EA1D1C8C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F35B6-294A-45A6-8A70-FE1B9924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3777D-6140-4D0A-A186-66232DD48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91C2B-BFE7-4828-82E9-D23B22D8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7FAFF-6E99-4A42-99A3-B2110C9B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6F4C0-BF28-4ADA-B100-EC9265B6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45F00-909A-4D37-8EAF-8753A6FDA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9599-E036-4B95-8219-AB356B23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A4768-E178-402B-A425-C1302FE8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2942E-91A3-4516-AA30-E0BFDC134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10334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某年村官思想工作总结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个人收获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村官背景介绍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村官是指通过选拔、招聘等程序，在农村基层担任村干部、社区工作者等职务的人员。村官作为国家对农村基层治理的重要力量，承担着推动农村经济发展、促进社会和谐稳定等重要职责。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村官的主要职责是协助村党支部和村委会开展工作，推动村民自治，加强农村基层组织建设，促进农村各项事业的发展。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村官的工作目标是贯彻执行党的路线、方针、政策，落实上级党委、政府的决策部署，为农村群众提供优质服务，推动农村经济发展和民生改善。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村官工作概述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在过去的一年中，村官在推动农村经济发展、促进社会和谐稳定等方面取得了显著成绩。例如，协助村委会引进农业产业化项目，推动农村旅游发展，开展农村环境整治等。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村官在工作中展现出许多亮点，如创新工作思路和方法，积极为村民解决实际问题，加强农村基层组织建设等。特别是在疫情防控期间，村官积极响应党的号召，发挥自身优势，为农村群众提供疫情防控服务，赢得了广泛赞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尽管村官在工作中取得了一定成绩，但也存在一些不足之处。例如，部分村官在工作中缺乏主动性和创造性，工作方法单一，沟通协调能力有待提高等。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当前，村官工作面临着许多挑战。例如，农村留守老人和儿童问题、土地流转和规模经营问题、农村环境治理问题等。这些问题需要村官在工作中积极探索解决之道，为农村群众提供更好的服务。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增强法治意识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村官要带头学法、守法、用法，提高法治素养，严格遵守工作纪律和规定，切实维护村民的合法权益。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提高政治敏锐性和鉴别力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要时刻关注国家政策动向，了解农村实际情况，及时发现并解决农村面临的问题，积极为农村发展贡献力量。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坚定政治立场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作为村官，必须坚定马克思主义政治立场，始终坚持党的领导，积极响应国家政策，以人民为中心，全心全意为人民服务。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167" r="12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思想政治表现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作为村官，要不断学习马克思主义理论、党的路线方针政策以及农村工作相关的知识，提高自身素质和业务水平。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要深入了解村民需求，积极参与农村实践工作，通过实践积累经验，提高解决实际问题的能力。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要敢于尝试新思路、新方法，积极推动农村创新发展，为农村繁荣进步提供新动力。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作为村官，要树立正确的价值观，以人民利益为重，坚持公正、公平、公开的原则，做到清正廉洁。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坚守职业道德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强化责任意识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要遵守职业道德规范，尊重村民权利，维护公正廉洁的形象，做到秉公办事、勤政为民。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要时刻牢记自己的职责和使命，勇于担当责任，积极为农村发展贡献力量。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价值观念与职业道德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https://d.book118.com/515110334231011123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2024-09-27T13:25:26.625</cp:lastPrinted>
  <dcterms:created xsi:type="dcterms:W3CDTF">2024-09-27T05:25:26Z</dcterms:created>
  <dcterms:modified xsi:type="dcterms:W3CDTF">2024-09-27T05:25:28Z</dcterms:modified>
</cp:coreProperties>
</file>