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07B6B-1247-4151-A831-11F7D01D2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ACF55-45B9-420F-96E4-C21E9E3C2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B31E6-A734-40CF-8664-A2DEC9ACB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DD557-71FB-4323-9AC2-EAD05CA3D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FDE3AE-CE70-421D-A824-18425CA5E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1615E2-CCAF-47CD-B15E-AABC809E5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CCF2A9-4575-4F47-BE84-3685F2411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71693-DA14-4D1F-8462-5362A3319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BCEEE-4EE2-4EA7-BDCB-6AD428D71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73DCB-63E7-4B68-AD6A-4F98F1805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5D6B7-B741-41E2-B242-2B95CCEE3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11212111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2023年丙烯腈行业趋势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市场概况与发展背景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产业链结构及上下游关系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技术创新及研发进展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行业挑战与机遇并存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发展策略建议及前景展望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市场概况与发展背景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丙烯腈是一种重要的有机化工原料，主要用于合成纤维、橡胶、塑料等高分子材料。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根据生产工艺和用途的不同，丙烯腈可分为工业级、食品级和医药级等多个等级。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丙烯腈行业定义及分类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丙烯腈定义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随着全球经济的复苏和下游产业的快速发展，丙烯腈市场规模不断扩大。预计未来几年，全球丙烯腈市场规模将以年均X%以上的速度增长。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增长速度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近年来，丙烯腈市场需求持续增长，特别是在亚洲地区，受益于纺织、汽车、电子等行业的快速发展，丙烯腈市场增速尤为显著。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发展背景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随着全球环保意识的提高和可持续发展理念的普及，丙烯腈行业正朝着更加环保、高效的方向发展。同时，新兴市场的崛起也为丙烯腈行业提供了新的发展机遇。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各国政府纷纷出台相关政策措施，鼓励丙烯腈行业进行技术创新和产业升级，推动行业向绿色、低碳、循环方向发展。例如，加大对生物基丙烯腈等环保型产品的研发和推广力度，提高资源利用效率等。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发展背景与政策支持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产业链结构及上下游关系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50" r="16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丙烯腈产业链包括原材料供应、生产制造、产品销售及应用等环节。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丙烯腈产业链概述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原材料供应环节包括石油、天然气等化石原料的开采和运输；生产制造环节涉及丙烯腈的生产厂家和设备提供商；产品销售及应用环节则涵盖分销商、终端用户以及相关行业协会等。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主要环节及参与者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产业链结构梳理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作为丙烯腈的主要原材料，石油和天然气的价格波动直接影响到丙烯腈的生产成本。近年来，受国际政治经济因素影响，石油和天然气价格呈现波动上升趋势。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石油和天然气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除了石油和天然气外，丙烯腈生产还需要一些辅助原材料，如催化剂、助剂等。这些原材料的市场供应相对稳定，价格波动较小。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其他原材料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上游原材料供应情况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腈纶纤维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作为丙烯腈的主要下游应用领域，腈纶纤维在纺织、服装等领域具有广泛的应用。随着消费者对纺织品品质和舒适性的要求不断提高，腈纶纤维的市场需求将持续增长。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丙烯腈是ABS树脂的重要原料之一，ABS树脂在汽车、家电、电子等领域具有广泛的应用。随着汽车轻量化、家电智能化等趋势的发展，ABS树脂的市场需求将不断增加。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除了腈纶纤维和ABS树脂外，丙烯腈还可应用于合成橡胶、涂料、胶粘剂等领域。这些领域的发展将进一步拓展丙烯腈的市场空间。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ABS树脂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其他应用领域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下游应用领域拓展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国内外厂商竞争格局概述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国际知名丙烯腈生产商如巴斯夫、陶氏化学等，凭借技术优势和品牌影响力，在全球市场占据主导地位。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国际厂商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中国石化、中国石油等国内大型石化企业近年来加大丙烯腈产能布局，逐渐缩小与国际厂商的差距。同时，一些民营企业如恒力石化、荣盛石化等也在积极拓展丙烯腈市场。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国内厂商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拥有先进的生产技术和成熟的产业链，产品质量稳定且附加值高。同时，国际厂商在研发和创新方面投入较大，能够不断推出高性能、环保型新产品。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国内厂商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在生产成本和市场规模方面具有优势，能够快速响应市场需求。近年来，国内厂商在技术研发和品牌建设方面也取得了显著进展，逐渐提升产品竞争力。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国际厂商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主要厂商产品特点及优势比较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国际厂商之间通过技术合作、共同研发等方式，加强在丙烯腈领域的合作与交流，共同推动行业技术进步和产业升级。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国内厂商之间通过兼并重组、产能整合等方式，优化资源配置，提高产业集中度，提升整体竞争力。同时，国内厂商还积极与国际厂商开展技术合作和市场开拓，加快融入全球丙烯腈产业链。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国内合作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合作与兼并重组动态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技术创新及研发进展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https://d.book118.com/515112121114011102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2024-09-11T05:46:13.766</cp:lastPrinted>
  <dcterms:created xsi:type="dcterms:W3CDTF">2024-09-10T21:46:13Z</dcterms:created>
  <dcterms:modified xsi:type="dcterms:W3CDTF">2024-09-10T21:46:15Z</dcterms:modified>
</cp:coreProperties>
</file>