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0AF5E-6D3C-46F7-86FA-2259221E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BC557-1950-4242-A070-DF73A5CC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729D9-F8E3-4DBC-9FFD-E5740167E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A0D1B-56DD-43A2-A14D-1F128852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7331F-2832-46C8-AB82-67C98982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B312A-AC33-4B01-87FE-52A214CF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5D26AD-E74B-4C43-8604-65069EA42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856DA-EA66-453D-B209-B7EAC22C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3B5FD-2D14-4502-8CFA-28FB7FB9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98725-D571-41A8-AA63-5537A709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838F-9A9C-46C8-92AB-733FC330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12230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生产能力与生产计划概述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生产能力与生产计划匹配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生产过程中的监控与调整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明确生产能力与生产计划的核心概念、重要性及其在企业运营中的作用。通过优化生产能力和计划，提高企业资源利用效率，降低成本，增强市场竞争力。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随着市场竞争的日益激烈，企业需要更加精准地把握市场需求，快速响应市场变化。生产能力与生产计划作为企业运营的关键环节，对于企业的生存和发展具有举足轻重的地位。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包括生产能力和生产计划的基本定义、分类及特点等。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概念阐述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对企业当前的生产能力和生产计划进行评估，找出存在的问题和瓶颈。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提出针对性的优化措施，包括技术改进、流程优化、管理提升等。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对优化方案进行实施，并对实施效果进行跟踪和评价。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136" b="20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设备数量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评估现有生产设备的数量是否满足生产需求。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分析设备的生产效率、精度、稳定性等性能指标。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设备利用率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统计设备实际运行时间与计划运行时间的比例，以评估设备利用情况。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评估生产线的布局是否合理，能否满足生产流程需求。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生产线平衡率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80" r="195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生产线节拍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分析各工序之间的平衡程度，以提高生产线整体效率。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确定生产线的生产节奏，以合理安排生产计划。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评估员工的技能培训情况，提高员工技能水平。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定期对员工进行技能考核，确保员工具备相应的生产技能。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根据生产需求合理配置人力资源，避免人力浪费。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评估原材料的库存量是否满足生产需求。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分析主要供应商的稳定性和可靠性，确保原材料供应的连续性。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严格把控原材料的质量，确保生产出的产品符合质量标准。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根据市场预测结果，制定相应的销售策略，包括产品定价、促销活动等。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通过市场调研、客户反馈等渠道收集相关数据。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运用统计分析工具，对市场历史数据和当前数据进行对比分析，预测未来市场趋势。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产品构成分析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对产品的组成部分进行详细分析，了解各部件的功能和作用。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根据产品构成，制定合理的生产工艺流程，确保产品质量和生产效率。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根据工艺流程和产品需求，制定物料需求计划，明确所需原材料、零部件等物资的种类和数量。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产品结构分析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生产能力评估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评估企业的生产能力，包括设备状况、人员技能、生产效率等。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根据生产能力评估结果，按照优先级、交货期等原则合理分配生产任务。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任务下达与执行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将生产任务下达给相关部门和人员，并跟踪执行情况，确保生产任务按时完成。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生产任务分配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根据生产任务和市场预测，制定合理的生产计划，明确各生产环节的时间节点和完成标准。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通过生产管理系统对生产进度进行实时监控，发现偏差及时进行调整，确保生产按计划进行。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对生产过程中出现的异常情况进行分析和处理，制定相应的应对措施，确保生产顺利进行。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https://d.book118.com/515112230342011110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2024-09-16T12:16:38.857</cp:lastPrinted>
  <dcterms:created xsi:type="dcterms:W3CDTF">2024-09-16T04:16:38Z</dcterms:created>
  <dcterms:modified xsi:type="dcterms:W3CDTF">2024-09-16T04:16:41Z</dcterms:modified>
</cp:coreProperties>
</file>