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F1CA3-3444-452A-B59E-6A272536E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6ECB1-00C7-46BA-B845-0646321B7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E8C7D-A5A7-4BFE-B4A9-D0FEA78B0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EF9A2-F61B-42C3-90A6-D6967814F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9C40C9-7F79-432F-ADA3-1371A3461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6218B0-D72F-4B49-BF01-621E9E58C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2D0AF8-9633-42F9-8F84-E23E631D4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1FC75-51EC-48F8-9039-2D97889C2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5E997-7C7E-489D-96CB-ECE082F08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62726-00E2-4B03-BB3C-C01A67E51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A2561-BEF1-4DB4-91C3-D2B6270E6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1330002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小儿外科护理查房流程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查房后工作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小儿外科护理特点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常见问题及处理方法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确定查房日期和时间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提前通知相关人员，以便他们做好准备。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选择合适的日期和时间进行查房，确保相关人员能够参加。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通知小儿外科的护理人员、医生、实习生等相关人员参加查房。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提醒相关人员携带必要的资料和工具，如病历、护理记录、检查报告等。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通知相关人员参加查房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准备查房所需物品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准备必要的查房工具，如听诊器、血压计、体温计等。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确保查房场所的整洁和安静，为查房创造良好的环境。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患儿病情简述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入院原因、主要症状、体征等。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治疗方案及护理计划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手术名称、手术日期、术后护理要点等。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患儿基本信息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姓名、年龄、性别、住院号等。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介绍患儿情况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708" b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护理措施执行情况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饮食护理、给药护理、伤口护理等。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患儿生命体征监测情况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体温、脉搏、呼吸、血压等。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患儿病情变化情况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症状改善、并发症发生等。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护理人员报告护理情况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针对患儿病情及护理情况进行讨论，提出护理建议和改进措施。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针对护理过程中遇到的问题进行交流，寻求解决方案。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针对护理实践中的难点进行探讨，提高护理质量。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讨论和提问环节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对患儿病情及护理情况进行总结，提出下一步护理计划和注意事项。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对护理人员的工作进行评价和指导，提出改进意见和建议。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对小儿外科护理查房流程进行总结和优化，提高工作效率和效果。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总结查房意见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查房后工作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整理查房过程中的观察结果、患者反馈和护理措施等信息，形成完整的查房记录。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对查房记录进行分类、归档，以便后续查阅和总结。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整理查房记录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根据查房记录和患者反馈，分析护理过程中存在的问题和不足，制定相应的改进措施。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改进措施应具体、可行，并注重实效性，以提高护理质量。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制定改进措施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https://d.book118.com/515113300021011034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2024-08-29T11:15:51.256</cp:lastPrinted>
  <dcterms:created xsi:type="dcterms:W3CDTF">2024-08-29T03:15:51Z</dcterms:created>
  <dcterms:modified xsi:type="dcterms:W3CDTF">2024-08-29T03:15:53Z</dcterms:modified>
</cp:coreProperties>
</file>