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579D92B-2F5D-4CBD-8733-A8F91B5E28F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11E09-4716-4BF3-AB40-ED7B50BF0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9C429-7827-44F8-8626-C29222363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3B4EF-FC8F-482D-B8EE-0C26ABF8F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582FE-5A0E-4BF3-B4ED-C1DD8A2F7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5D142C-37AE-49FD-B089-BA46AE828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E25608-2DF9-46DB-AF5F-6CEC31D96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DD6A1A-A6C3-44F2-B083-D56DC5AAF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314F6-A154-4C02-90AA-1793EFB13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88FF4-8B1B-456D-930D-F3AD03B50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23F23-98B6-4744-9B43-ED84533B4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9622A-B492-4742-894F-5C6EDA0F7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79A69BF-55AE-4A66-B2FC-23FED7E3060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5D6837A-8474-4569-88A9-2397C386038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2000122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打印技术在汽车制造领域的应用研究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打印技术在汽车设计中的应用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打印技术在汽车制造中的应用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打印技术在汽车维修中的应用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打印技术在汽车领域的挑战与未来发展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第一章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打印技术是一种将数字模型转化为实体物体的制造方法。通过逐层堆叠材料来实现物体的制造，具有高度定制化和快速制造的优势。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适用于树脂等材料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光固化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适用于塑料等材料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熔融沉积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适用于金属等材料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粉末烧结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适用于塑料等材料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细丝沉积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20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世纪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80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年代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起源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逐步应用于各个领域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应用拓展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随着技术进步不断提高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性能提升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打印技术在汽车制造领域的应用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使用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打印技术进行快速原型制作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汽车设计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制造零部件和模型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汽车维修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提高生产效率和个性化定制能力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汽车制造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打印技术在汽车制造领域的应用将会持续推动汽车工业的发展，提高生产效率和设计创新能力。随着技术的不断进步，我们有理由相信，未来汽车制造将迎来更加美好的发展前景。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打印技术在汽车设计中的应用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汽车设计中的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打印技术在汽车设计中发挥着重要作用。它可以帮助汽车设计师快速制作样机和零部件，实现设计快速迭代和个性化定制，从而提高设计效率和成品质量。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打印在汽车外观设计中的应用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提升汽车外观的独特性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制作复杂结构的外观零部件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满足消费者个性需求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实现汽车外观个性化定制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引领汽车设计潮流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提升汽车设计的创新性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打造更具吸引力的外观设计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增加汽车外观的美感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打印在汽车内饰设计中的应用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打造个性化内饰风格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制作独特的内饰零部件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增加乘客舒适感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实现内饰个性化定制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体现高端定制感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提升汽车内饰的品质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提高车内舒适度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改善乘坐体验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打印在汽车零部件设计中的应用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实现设计创新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制造复杂结构的零部件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提高汽车性能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轻量化设计和功能集成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增强汽车安全性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提高零部件的可靠性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节约生产成本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实现设计创新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复杂结构制造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个性定制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随着技术的不断进步，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打印技术在汽车制造领域的应用将会更加广泛。未来，我们可以期待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打印技术在汽车生产中发挥更大的作用，为汽车行业带来更多创新和变革。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打印技术在汽车制造中的应用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汽车制造中的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打印技术在汽车制造中具有重要意义。通过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打印技术，汽车制造商可以实现柔性生产，减少制造成本和生产周期，同时提高制造效率和产品质量。这使得汽车制造行业变得更加灵活和高效。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打印在汽车车身制造中的应用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提高汽车的安全性和节能性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制造轻质车身结构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优化设计，满足客户需求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实现车身个性化定制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改善汽车的整体性能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增加车身强度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https://d.book118.com/515120001223011124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3D打印技术在汽车制造领域的应用研究</vt:lpstr>
      <vt:lpstr>目录</vt:lpstr>
      <vt:lpstr>第一章 3D打印技术概述</vt:lpstr>
      <vt:lpstr> </vt:lpstr>
      <vt:lpstr>3D打印技术原理</vt:lpstr>
      <vt:lpstr>3D打印技术发展历程</vt:lpstr>
      <vt:lpstr>3D打印技术在汽车制造领域的应用</vt:lpstr>
      <vt:lpstr>结语</vt:lpstr>
      <vt:lpstr>第2章 3D打印技术在汽车设计中的应用</vt:lpstr>
      <vt:lpstr> </vt:lpstr>
      <vt:lpstr>3D打印在汽车外观设计中的应用</vt:lpstr>
      <vt:lpstr>3D打印在汽车内饰设计中的应用</vt:lpstr>
      <vt:lpstr>3D打印在汽车零部件设计中的应用</vt:lpstr>
      <vt:lpstr>3D打印技术优势</vt:lpstr>
      <vt:lpstr>3D打印技术未来发展</vt:lpstr>
      <vt:lpstr>第3章 3D打印技术在汽车制造中的应用</vt:lpstr>
      <vt:lpstr> </vt:lpstr>
      <vt:lpstr>3D打印在汽车车身制造中的应用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2024-09-28T23:22:25.375</cp:lastPrinted>
  <dcterms:created xsi:type="dcterms:W3CDTF">2024-09-28T15:22:25Z</dcterms:created>
  <dcterms:modified xsi:type="dcterms:W3CDTF">2024-09-28T15:22:27Z</dcterms:modified>
</cp:coreProperties>
</file>