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7F0D3DD-AD85-4D1A-836C-266E0432F75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28950-A7F8-4112-B988-D8A3B80CB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3EBDD-4F5B-4427-A85F-81DC9BD2C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C7CF3-72CC-4547-9232-6A98C8332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32623-A88F-4919-A2F8-3701B374C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A95547-4AB4-4613-9F7B-602C2E3F7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299B1D-4C82-40DE-A328-4C966DDA3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F6D24A-C060-41E7-ACC1-6A8182279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B17F7-63FB-4B69-901C-738A44C2B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C1B99-C292-46FD-B5A1-F1096F9CC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7634F-1D9B-486B-BAFA-1FC089B69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109C2-755B-4A65-960C-367FED110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655EED1-2A04-4CEF-9662-9C0B886325D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486A76B-9438-41CF-B0F7-B1C09692D7C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6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2030024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5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人事行政工作年终总结总结报告修改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6666"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人事行政工作年终总结总结报告修改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人事管理工作总结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行政管理工作总结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人事行政工作创新与发展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人事行政工作风险管理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人事行政工作影响力提升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人事行政工作年终总结总结报告修改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84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今年是公司人事行政工作的关键一年，本报告对今年的工作进行总结和分析，同时提出改进建议。我们将回顾今年的工作成果，分析面临的挑战，并提出针对性的改进建议，以更好地推动人事行政工作的发展。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91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人事行政工作回顾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总结今年取得的工作成果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主要任务与成果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分析人事行政部门的组织结构变化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组织架构和人员变动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评估人事文件管理情况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文件管理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总结人才招聘和培训工作情况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人才招聘与培训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02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解决方案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加强内部沟通和协作机制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建立人才留存计划，提升员工满意度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优化流程，提高工作效率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工作效率提升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制定明确的工作目标和绩效评估标准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加强员工培训，提升整体素质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引入新技术，提高工作效率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人事行政工作挑战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挑战分析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人事行政工作中面临的挑战和困难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团队协作不畅，信息传递不及时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人员流动较大，稳定性有待提升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17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人事行政工作改进建议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加强员工技能培训，提升综合素质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技能培训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优化人事行政工作流程，提高效率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流程优化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加强团队协作，共同促进工作发展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建立有效的内部沟通机制，提升信息传递效率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沟通机制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7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人事管理工作总结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1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32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人事管理工作亮点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今年人事管理工作的亮点和创新之处在于有效改善了员工满意度，提升了工作效率。充分利用数字化技术，优化了招聘流程，缩短了招聘周期，加快了人才引进速度。成功的案例和经验进一步验证了我们的发展方向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39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人才培养和激励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制定个性化培养计划，提升员工技能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建立有效的绩效评估和激励机制，激发员工潜力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推动员工持续学习，促进个人成长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持续学习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9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50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绩效考核及激励机制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定期评估员工绩效，激励出色表现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建立奖励机制，提高员工积极性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奖励制度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提供晋升机会，激发员工上进心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晋升机会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61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挑战应对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应对市场竞争加剧，调整招聘策略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提高员工培训投入，应对技术变革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借助人工智能等新技术提升管理效率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探索人才评估的数字化解决方案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建立更紧密的团队协作机制，促进创新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加强员工关怀，提升员工忠诚度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人事管理工作展望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目标规划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制定更具前瞻性的人才发展规划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提高员工整体素质，加强团队建设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5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76" name="矩形 1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未来发展方向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未来，我们将进一步深化人才管理制度改革，注重人才培养和激励，不断提高员工满意度和忠诚度。同时，加大技术创新投入，提升管理水平，适应市场变化，实现公司的可持续发展。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9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行政管理工作总结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3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84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提升行政效率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改进行政流程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为公司稳定运营提供支持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价值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创造良好工作环境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行政管理工作概况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主要任务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完成各项行政管理工作任务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8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99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办公环境和设施管理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环境分析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设施更新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设施管理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10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日常行政事务处理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今年我们在日常行政事务处理方面取得了显著的进展，全面提升了工作效率和质量。“快速响应、高效处理”成为我们的工作准则，为公司各项工作提供了强有力支持。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6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17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行政管理工作总结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失败教训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经验总结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目标设定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未来展望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9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30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缺乏跨部门协作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信息沟通不畅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改进计划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加强团队协作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优化信息传递方式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目标设定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提升行政效率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打造优质工作环境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行政管理工作总结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经验总结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及时沟通协调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有效资源整合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4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人事行政工作创新与发展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8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49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人事行政工作创新理念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深入剖析人事行政工作的创新之道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创新理念探讨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实践创新理念的具体成果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实践探讨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分享成功案例和经验教训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案例分享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1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62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数字化人事行政管理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数字化人事行政管理是当今趋势，探索其优势、挑战和转型之道至关重要。通过数字化转型，我们可以提升工作效率，更好满足员工需求。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https://d.book118.com/515120300241011123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人事行政工作年终总结总结报告修改</vt:lpstr>
      <vt:lpstr>目录</vt:lpstr>
      <vt:lpstr>第1章 人事行政工作年终总结总结报告修改</vt:lpstr>
      <vt:lpstr> </vt:lpstr>
      <vt:lpstr>人事行政工作回顾</vt:lpstr>
      <vt:lpstr>人事行政工作挑战</vt:lpstr>
      <vt:lpstr>人事行政工作改进建议</vt:lpstr>
      <vt:lpstr>第2章 人事管理工作总结</vt:lpstr>
      <vt:lpstr> </vt:lpstr>
      <vt:lpstr>人才培养和激励</vt:lpstr>
      <vt:lpstr>绩效考核及激励机制</vt:lpstr>
      <vt:lpstr>人事管理工作展望</vt:lpstr>
      <vt:lpstr>未来发展方向</vt:lpstr>
      <vt:lpstr>第3章 行政管理工作总结</vt:lpstr>
      <vt:lpstr>行政管理工作概况</vt:lpstr>
      <vt:lpstr>办公环境和设施管理</vt:lpstr>
      <vt:lpstr> </vt:lpstr>
      <vt:lpstr>行政管理工作总结</vt:lpstr>
      <vt:lpstr>行政管理工作总结</vt:lpstr>
      <vt:lpstr>第4章 人事行政工作创新与发展</vt:lpstr>
      <vt:lpstr>人事行政工作创新理念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2024-09-27T14:34:13.563</cp:lastPrinted>
  <dcterms:created xsi:type="dcterms:W3CDTF">2024-09-27T06:34:13Z</dcterms:created>
  <dcterms:modified xsi:type="dcterms:W3CDTF">2024-09-27T06:34:15Z</dcterms:modified>
</cp:coreProperties>
</file>