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CDCBA-7135-434D-A444-641A6581B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89305-DFD1-4AF5-A56D-276BD75CA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0C374-58E0-4498-9336-E7A911562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5D54E6-8FE5-42E0-9962-8B146C0FC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3ECDFD-C0D9-4721-8EB2-F523CFB25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C1F0C2-C47B-4770-AD2A-616BDE930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BD3D03-7A97-4FA4-A52F-D49DA7A2C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9F7330-178D-4CC3-B645-988BB8FEB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4C8ED6-FEFA-4B9B-AD8F-506CE421B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7E543-87DF-4216-8BD8-C99FC0708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56ACB-FC31-4A6C-8EF2-3CBD0DD2D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12232422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勇于拼搏描绘人生年终总结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勇于拼搏的精神体现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工作业绩与成果展示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展望未来，描绘人生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542" r="954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回顾过去一年的经历与成长，总结得失，为未来发展提供借鉴。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分析个人在拼搏过程中的心路历程，挖掘内在潜力，激发前进动力。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分享个人在描绘人生过程中的感悟与体会，传递正能量，激励他人。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有助于认清自我，明确方向，提升自我认知和价值。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对个人而言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对团队而言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对未来而言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750" r="12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有助于了解成员成长历程，优化团队结构，提升团队凝聚力。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有助于为未来发展制定更明确、更可行的目标和计划。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年终总结的重要性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心灵感悟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面对挑战的心态变化、对未来的展望和期许等。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生活方面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养成的好习惯、参加的活动、结交的新朋友等。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学习方面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阅读的书籍、参加的培训、学到的新知识等。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过去一年的工作、学习、生活等各个方面的经历和成长。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工作方面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完成的项目、取得的业绩、技能提升等。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汇报范围和内容概述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勇于拼搏的精神体现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挑战自我，超越极限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设定明确目标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为自己设定具有挑战性的目标，并努力实现。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不断尝试新事物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勇于尝试未知领域，拓展自己的视野和经验。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克服恐惧心理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面对困难和挑战时，调整心态，积极应对。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面对挫折和失败时，保持乐观向上的心态。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保持乐观态度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在工作中主动承担责任，积极解决问题。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勇于承担责任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持续学习新知识，提高自己的综合素质和竞争力。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积极进取，不畏困难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明确自己的人生目标，并为之努力奋斗。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坚定人生目标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在实现目标的过程中，保持耐心和毅力，不断前行。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保持耐心和毅力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在面对诱惑和干扰时，坚定信念，保持清醒头脑。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抵制诱惑和干扰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坚定信念，持之以恒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个人成长与收获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在过去的一年中，我通过不断学习和实践，提高了自己在专业领域内的技能水平。例如，掌握了新的数据分析方法，能够更准确地解读市场趋势。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除了专业技能的提升，我还积极拓宽自己的知识面，阅读了大量行业相关的书籍和文章，对行业动态和发展趋势有了更深入的了解。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技能提升与知识拓展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知识面拓展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心态调整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面对工作中的挑战和困难，我学会了调整自己的心态，以更积极、乐观的态度去面对。这种心态的调整让我在工作中更加坚韧不拔，能够迎难而上。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价值观塑造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在过去的一年中，我逐渐明确了自己的价值观。我认为，只有不断努力、追求卓越，才能实现自己的价值。这种价值观的塑造让我在工作中更加有目标和动力。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心态调整与价值观塑造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https://d.book118.com/515122324221011103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2024-09-13T01:00:47.488</cp:lastPrinted>
  <dcterms:created xsi:type="dcterms:W3CDTF">2024-09-12T17:00:47Z</dcterms:created>
  <dcterms:modified xsi:type="dcterms:W3CDTF">2024-09-12T17:00:49Z</dcterms:modified>
</cp:coreProperties>
</file>